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3672" r:id="rId2"/>
    <p:sldMasterId id="2147483886" r:id="rId3"/>
    <p:sldMasterId id="2147483859" r:id="rId4"/>
    <p:sldMasterId id="2147483749" r:id="rId5"/>
    <p:sldMasterId id="2147483833" r:id="rId6"/>
    <p:sldMasterId id="2147483817" r:id="rId7"/>
  </p:sldMasterIdLst>
  <p:notesMasterIdLst>
    <p:notesMasterId r:id="rId57"/>
  </p:notesMasterIdLst>
  <p:handoutMasterIdLst>
    <p:handoutMasterId r:id="rId58"/>
  </p:handoutMasterIdLst>
  <p:sldIdLst>
    <p:sldId id="12325" r:id="rId8"/>
    <p:sldId id="12395" r:id="rId9"/>
    <p:sldId id="12351" r:id="rId10"/>
    <p:sldId id="12217" r:id="rId11"/>
    <p:sldId id="12386" r:id="rId12"/>
    <p:sldId id="12354" r:id="rId13"/>
    <p:sldId id="12328" r:id="rId14"/>
    <p:sldId id="12331" r:id="rId15"/>
    <p:sldId id="12452" r:id="rId16"/>
    <p:sldId id="12410" r:id="rId17"/>
    <p:sldId id="12355" r:id="rId18"/>
    <p:sldId id="12394" r:id="rId19"/>
    <p:sldId id="12387" r:id="rId20"/>
    <p:sldId id="12389" r:id="rId21"/>
    <p:sldId id="12388" r:id="rId22"/>
    <p:sldId id="12397" r:id="rId23"/>
    <p:sldId id="12412" r:id="rId24"/>
    <p:sldId id="12363" r:id="rId25"/>
    <p:sldId id="12392" r:id="rId26"/>
    <p:sldId id="12414" r:id="rId27"/>
    <p:sldId id="12472" r:id="rId28"/>
    <p:sldId id="12471" r:id="rId29"/>
    <p:sldId id="12470" r:id="rId30"/>
    <p:sldId id="12469" r:id="rId31"/>
    <p:sldId id="12468" r:id="rId32"/>
    <p:sldId id="12467" r:id="rId33"/>
    <p:sldId id="12466" r:id="rId34"/>
    <p:sldId id="12465" r:id="rId35"/>
    <p:sldId id="12464" r:id="rId36"/>
    <p:sldId id="12463" r:id="rId37"/>
    <p:sldId id="12462" r:id="rId38"/>
    <p:sldId id="12461" r:id="rId39"/>
    <p:sldId id="12460" r:id="rId40"/>
    <p:sldId id="12445" r:id="rId41"/>
    <p:sldId id="12448" r:id="rId42"/>
    <p:sldId id="12375" r:id="rId43"/>
    <p:sldId id="12376" r:id="rId44"/>
    <p:sldId id="12442" r:id="rId45"/>
    <p:sldId id="12453" r:id="rId46"/>
    <p:sldId id="12408" r:id="rId47"/>
    <p:sldId id="12421" r:id="rId48"/>
    <p:sldId id="12451" r:id="rId49"/>
    <p:sldId id="12357" r:id="rId50"/>
    <p:sldId id="12393" r:id="rId51"/>
    <p:sldId id="12418" r:id="rId52"/>
    <p:sldId id="12417" r:id="rId53"/>
    <p:sldId id="12459" r:id="rId54"/>
    <p:sldId id="12415" r:id="rId55"/>
    <p:sldId id="1228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awKpja0ukvRjoXPwbJHdA==" hashData="qVLKdGu6MAuaa8Stk+ck9z0V3/jW8xJA4Wrg7nK5jMI9T/lkTvbzEtHSPeDbstDWg1LcT1hupKb46pz6Absanw=="/>
  <p:extLst>
    <p:ext uri="{521415D9-36F7-43E2-AB2F-B90AF26B5E84}">
      <p14:sectionLst xmlns:p14="http://schemas.microsoft.com/office/powerpoint/2010/main">
        <p14:section name="Default Section" id="{32E4DDC8-B635-48F1-BC82-3C41AF69D2E9}">
          <p14:sldIdLst>
            <p14:sldId id="12325"/>
            <p14:sldId id="12395"/>
            <p14:sldId id="12351"/>
            <p14:sldId id="12217"/>
            <p14:sldId id="12386"/>
            <p14:sldId id="12354"/>
            <p14:sldId id="12328"/>
            <p14:sldId id="12331"/>
            <p14:sldId id="12452"/>
            <p14:sldId id="12410"/>
            <p14:sldId id="12355"/>
            <p14:sldId id="12394"/>
            <p14:sldId id="12387"/>
            <p14:sldId id="12389"/>
            <p14:sldId id="12388"/>
            <p14:sldId id="12397"/>
            <p14:sldId id="12412"/>
            <p14:sldId id="12363"/>
            <p14:sldId id="12392"/>
            <p14:sldId id="12414"/>
            <p14:sldId id="12472"/>
            <p14:sldId id="12471"/>
            <p14:sldId id="12470"/>
            <p14:sldId id="12469"/>
            <p14:sldId id="12468"/>
            <p14:sldId id="12467"/>
            <p14:sldId id="12466"/>
            <p14:sldId id="12465"/>
            <p14:sldId id="12464"/>
            <p14:sldId id="12463"/>
            <p14:sldId id="12462"/>
            <p14:sldId id="12461"/>
            <p14:sldId id="12460"/>
            <p14:sldId id="12445"/>
            <p14:sldId id="12448"/>
            <p14:sldId id="12375"/>
            <p14:sldId id="12376"/>
            <p14:sldId id="12442"/>
            <p14:sldId id="12453"/>
            <p14:sldId id="12408"/>
            <p14:sldId id="12421"/>
            <p14:sldId id="12451"/>
            <p14:sldId id="12357"/>
            <p14:sldId id="12393"/>
            <p14:sldId id="12418"/>
            <p14:sldId id="12417"/>
            <p14:sldId id="12459"/>
            <p14:sldId id="12415"/>
            <p14:sldId id="12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969"/>
    <a:srgbClr val="000000"/>
    <a:srgbClr val="00A56B"/>
    <a:srgbClr val="132359"/>
    <a:srgbClr val="1848A1"/>
    <a:srgbClr val="1A325E"/>
    <a:srgbClr val="2C426B"/>
    <a:srgbClr val="0515F5"/>
    <a:srgbClr val="91FFB8"/>
    <a:srgbClr val="FFF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1DD1E-8222-4A9C-981C-91C390AE0EBC}" v="223" dt="2023-01-17T21:14:00.335"/>
    <p1510:client id="{029BBA1A-A402-4DB1-9DD0-2CE7CD855BF6}" v="373" dt="2022-05-24T12:46:19.303"/>
    <p1510:client id="{02E5910F-AF91-4BAC-8CCE-568B018FBE2E}" v="33" dt="2022-05-10T12:49:09.411"/>
    <p1510:client id="{037947BD-0A27-4A40-B91C-7D3EE5A1381A}" v="174" dt="2022-05-24T12:40:42.896"/>
    <p1510:client id="{0393AB60-44D6-4550-A4EA-EB089DCA12AB}" v="3" dt="2023-01-20T22:21:56.415"/>
    <p1510:client id="{04280AAF-FA50-48B3-8E47-EE92F8A6B75C}" v="1492" dt="2022-08-07T12:42:17.447"/>
    <p1510:client id="{063E7722-8FAE-4450-9010-6AA19E0791CB}" v="79" dt="2022-05-23T19:27:08.538"/>
    <p1510:client id="{076FCA44-B8CC-4FB5-B055-6EEF34DF18F0}" v="617" dt="2023-01-15T23:53:47.389"/>
    <p1510:client id="{0802DD6C-A470-4398-93B2-5B08FD6EF5EA}" v="3" dt="2022-05-09T12:44:59.908"/>
    <p1510:client id="{0976E790-44F3-42C1-A559-7478551C4C0B}" v="451" dt="2022-04-26T14:10:33.320"/>
    <p1510:client id="{09C78E00-4051-4E24-B062-C2861B054907}" v="74" dt="2022-05-02T19:52:12.623"/>
    <p1510:client id="{0A8F2417-36E4-45EF-AA37-D92E8650C75C}" v="1209" dt="2023-01-08T15:40:40.010"/>
    <p1510:client id="{0ABD3B74-212F-4D8F-83A6-9C7E43908BCE}" v="366" dt="2022-05-03T13:17:23.713"/>
    <p1510:client id="{0AF795C3-2052-4D9F-BCB0-A29DC6A78B9E}" v="2988" dt="2022-05-02T18:04:00.711"/>
    <p1510:client id="{0B7A8A1F-5201-48DF-A961-354CF9477247}" v="1613" dt="2022-04-26T14:06:03.593"/>
    <p1510:client id="{0D7DEA99-4A19-43A7-894A-C70EF9BC895F}" v="325" dt="2023-01-16T10:32:39.877"/>
    <p1510:client id="{0DD466CB-86F9-45F5-AB60-36FD32C2B5F4}" v="81" dt="2022-05-02T18:06:46.207"/>
    <p1510:client id="{0F758B09-B7EF-405A-83DE-E22E3F60E9EE}" v="236" dt="2022-07-06T21:49:02.188"/>
    <p1510:client id="{1207CEB1-B33E-4BEF-A961-46E2B4FA68A1}" v="18" dt="2023-01-16T03:11:36.799"/>
    <p1510:client id="{12788141-FD9F-4DF3-8AB8-DA48864E2FAB}" v="381" dt="2022-05-03T16:26:09.341"/>
    <p1510:client id="{138CD493-89FA-4383-8470-8390F37C5EAA}" v="5" dt="2023-01-12T17:56:06.615"/>
    <p1510:client id="{14F74F3F-451F-49E9-9DF4-AD4DCC4BEA76}" v="37" dt="2022-08-08T20:20:46.696"/>
    <p1510:client id="{158FF405-D58A-4CC0-B709-B8D9ACF958A7}" v="7" dt="2022-06-06T12:43:44.282"/>
    <p1510:client id="{15FD77F8-830E-4E10-975D-7359A239E24B}" v="8" dt="2022-06-06T19:43:00.472"/>
    <p1510:client id="{16B75F82-DD17-45D9-AB20-E6984C1DD178}" v="41" dt="2023-01-12T16:51:11.929"/>
    <p1510:client id="{1B1DE782-6BA4-4B62-9EF1-E1F64D3CCA9B}" v="136" dt="2022-06-03T19:57:47.596"/>
    <p1510:client id="{1CC817FE-12BE-46D3-8EE1-E2723C19D86D}" v="4" dt="2022-05-03T13:25:40.927"/>
    <p1510:client id="{1DF84184-4537-4E42-944A-069746AC139B}" v="739" dt="2022-05-02T12:57:42.018"/>
    <p1510:client id="{1EE5C4E4-ED77-400D-BD3D-4C70BADCBE28}" v="130" dt="2023-01-28T15:55:04.070"/>
    <p1510:client id="{1EF886A8-89FF-49A3-9561-6361BABB2AEB}" v="22" dt="2023-01-11T22:00:34.579"/>
    <p1510:client id="{2080D62C-C6CC-43D3-8111-4C5A2055956D}" v="2178" dt="2022-05-05T21:17:16.067"/>
    <p1510:client id="{21471553-95D3-4968-AC3A-81D6D33B4E6E}" v="22" dt="2022-08-05T14:27:42.619"/>
    <p1510:client id="{2300A753-1E3C-46C9-B03B-11B072774142}" v="403" dt="2023-01-13T15:22:26.986"/>
    <p1510:client id="{24DF6E65-F228-4937-B04A-DAABCB58C883}" v="2030" dt="2022-07-11T18:28:57.857"/>
    <p1510:client id="{2543C333-E81E-4E47-A2F1-51B2ED90A0BF}" v="226" dt="2022-05-04T17:24:32.179"/>
    <p1510:client id="{25A7D1D4-C50A-4FE5-B74E-D648BB6FF5FA}" v="1" dt="2022-04-25T20:52:02.321"/>
    <p1510:client id="{25EA4CA4-0B1B-4190-AD84-C83F671A811B}" v="892" dt="2022-05-06T13:59:01.845"/>
    <p1510:client id="{260629C4-076E-4B05-BD3E-8BE63A3293D7}" v="3" dt="2022-04-26T12:05:05.010"/>
    <p1510:client id="{264F26B7-D0CF-4618-8A58-C7487B9379DB}" v="16" dt="2022-08-07T18:08:41.688"/>
    <p1510:client id="{293E77D4-2B09-41A9-A08D-00377A902771}" v="20" dt="2023-01-11T22:07:09.781"/>
    <p1510:client id="{2ACBE895-1E7F-4B17-BB2D-78C4FDC13C3D}" v="882" dt="2022-05-19T13:26:00.393"/>
    <p1510:client id="{2B7DE640-8BBE-4796-9DBC-8EAAECAAD8C9}" v="55" dt="2022-06-03T19:02:40.236"/>
    <p1510:client id="{2D720066-0BF3-40FF-85F3-A4324C8F0BF7}" v="64" dt="2023-01-17T16:58:37.036"/>
    <p1510:client id="{2EF0DCEF-50A8-48C1-801B-7661732A5788}" v="570" dt="2022-05-01T21:27:50.455"/>
    <p1510:client id="{333DDFED-C77B-487C-A72C-76CDADFBC274}" v="32" dt="2023-01-11T22:05:36.649"/>
    <p1510:client id="{3348AF69-AF3E-4AEA-BB26-C6202EAA7E61}" v="3" dt="2022-12-26T18:50:10.973"/>
    <p1510:client id="{33A02DEF-A796-488C-AF0A-E6CAADDDAE40}" v="1645" dt="2022-05-05T14:07:31.361"/>
    <p1510:client id="{341794FD-2372-4F9D-9941-F1D5D19FAACA}" v="9" dt="2023-01-16T00:58:56.989"/>
    <p1510:client id="{34897B6B-4028-40CF-9C96-8C175B49356A}" v="2881" dt="2022-05-05T12:52:26.788"/>
    <p1510:client id="{34D6484F-AAA7-4E63-B8A9-62482C0958DA}" v="194" dt="2022-05-23T19:57:26.252"/>
    <p1510:client id="{35548B54-634A-486D-8A62-E632510B9114}" v="2584" dt="2022-12-26T17:15:16.012"/>
    <p1510:client id="{37AC0EDA-5561-4701-8107-E44430E0C440}" v="193" dt="2022-07-12T06:31:44.632"/>
    <p1510:client id="{39B22500-0564-4CDB-BCF2-ED20C151B1DA}" v="353" dt="2023-01-13T15:45:07.564"/>
    <p1510:client id="{3A8DA22F-AC62-44CB-88CC-7EBF8316BE5D}" v="3647" dt="2022-05-24T12:12:10.526"/>
    <p1510:client id="{3AA20DD3-0777-40B0-A2B6-472C968E8880}" v="6" dt="2022-05-04T23:42:51.326"/>
    <p1510:client id="{3B7FF43C-3129-44F7-AA29-FD0B95A83118}" v="981" dt="2022-05-03T04:14:03.467"/>
    <p1510:client id="{3BF32C08-243E-43D4-8D2E-90D5DA6385CA}" v="139" dt="2022-05-23T13:02:04.812"/>
    <p1510:client id="{3C618490-8F63-461D-B8CB-0E9788A453E4}" v="1204" dt="2022-04-26T02:30:20.162"/>
    <p1510:client id="{3C9DC20E-3D33-403A-AD65-48A2E2ED5D3D}" v="753" dt="2023-01-15T18:18:52.693"/>
    <p1510:client id="{3D3A71A8-B764-412F-8B95-1722B786AFA4}" v="1462" dt="2022-05-04T13:08:10.094"/>
    <p1510:client id="{401ED390-1C8D-4D95-84B0-FAFA11EA0E0C}" v="699" dt="2022-06-03T19:30:12.323"/>
    <p1510:client id="{42971719-DAA1-4918-8DA9-2868EAABE22D}" v="130" dt="2022-07-06T21:14:23.756"/>
    <p1510:client id="{45CB3DA2-6ECB-4154-ADB1-15E7F1AAC91B}" v="380" dt="2022-09-08T16:59:21.620"/>
    <p1510:client id="{46051ECE-2874-4548-91F3-B8302191911A}" v="14" dt="2022-05-03T16:49:16.665"/>
    <p1510:client id="{48D7DB4F-5CFF-47B8-95F1-71123D1CF1C3}" v="1" dt="2022-05-03T23:59:24.210"/>
    <p1510:client id="{49BA8A88-ACF6-4126-AB47-5559124A555B}" v="129" dt="2023-01-23T00:34:31.853"/>
    <p1510:client id="{4A4892BE-A1FC-41BC-9FAC-B93B37210DDB}" v="1194" dt="2022-05-03T13:27:03.175"/>
    <p1510:client id="{4A70B5E8-F30E-437D-8988-8AE5C555A545}" v="312" dt="2023-01-15T14:26:01.282"/>
    <p1510:client id="{4DFE2C66-604F-4CDC-B724-DEF337A19E5F}" v="160" dt="2022-07-06T14:51:31.513"/>
    <p1510:client id="{4EFFB1CF-E679-45DD-9431-6C878F66B7F0}" v="138" dt="2023-01-16T00:43:19.229"/>
    <p1510:client id="{51D93239-8432-4D06-8ECC-06308CFC22FD}" v="5" dt="2022-08-10T14:36:38.264"/>
    <p1510:client id="{5205397B-0E11-452A-8B51-83FE593F78FB}" v="80" dt="2022-08-08T19:59:05.076"/>
    <p1510:client id="{540D3087-A877-4DFD-8DFC-D75F66C915D1}" v="63" dt="2023-01-06T16:24:36.206"/>
    <p1510:client id="{559F23D9-B1E3-40A3-8B3B-7AA176CC2C47}" v="71" dt="2022-09-08T17:28:10.170"/>
    <p1510:client id="{566A3608-A362-45BA-B5F8-1CEC403A9BFC}" v="943" dt="2022-04-26T01:28:37.379"/>
    <p1510:client id="{5786126B-26CA-4DFE-8A28-8D2C800BBD28}" v="191" dt="2022-05-04T13:38:41.714"/>
    <p1510:client id="{5891D158-CA5B-4052-9CC6-423EB9359E56}" v="16" dt="2023-01-15T18:44:36.911"/>
    <p1510:client id="{5895A0E7-72DD-40F8-9EBA-92B632AA4EDD}" v="38" dt="2023-01-11T22:03:26.460"/>
    <p1510:client id="{594FD6E3-70CC-4EC5-8E27-7536381C8EC6}" v="273" dt="2022-08-05T17:01:03.372"/>
    <p1510:client id="{5ABA87FD-1C10-4038-9505-396452695402}" v="1520" dt="2022-05-20T12:55:37.468"/>
    <p1510:client id="{5B0C4ED6-759A-461C-A07A-81CC7AB489ED}" v="349" dt="2022-08-04T17:10:29.174"/>
    <p1510:client id="{5DB0DB8F-4B0A-478A-875C-B93D0A55B26F}" v="539" dt="2022-08-05T18:27:38.087"/>
    <p1510:client id="{5E824F29-0E33-46E2-979F-3D5297097529}" v="106" dt="2022-05-23T13:12:19.273"/>
    <p1510:client id="{601C5027-2090-46AA-82F4-DDE48077FF63}" v="355" dt="2022-05-04T13:25:27.527"/>
    <p1510:client id="{602565EF-6059-45D9-8404-1AC273C09271}" v="174" dt="2022-04-26T00:04:03.240"/>
    <p1510:client id="{60960DF8-639E-439F-9161-78E455F66C6D}" v="83" dt="2022-07-08T17:43:11.081"/>
    <p1510:client id="{653A1CFD-6799-4F4A-80F8-2AE83C1DA7FB}" v="1122" dt="2022-08-07T17:39:08.892"/>
    <p1510:client id="{6707199E-2A77-497D-A7AA-966DAC0F9B24}" v="8" dt="2022-05-02T21:24:22.892"/>
    <p1510:client id="{6CC1E69B-474C-4692-BDAB-E1105F52CCC9}" v="78" dt="2023-01-16T00:24:30.015"/>
    <p1510:client id="{6DD7578D-7DD2-4283-9B3F-0C22B2F9D9FF}" v="29" dt="2022-05-05T13:14:45.547"/>
    <p1510:client id="{6EB33B19-E152-4BE9-BB90-FC487EF0FD3A}" v="842" dt="2022-04-26T14:12:21.589"/>
    <p1510:client id="{6EF52FAC-B71D-4096-A5AB-84F8215DC67C}" v="21" dt="2022-05-10T12:21:26.985"/>
    <p1510:client id="{7105E9A1-1B1D-44FA-95EC-974F7115B5D6}" v="75" dt="2022-06-06T19:36:32.537"/>
    <p1510:client id="{738F647B-E5C3-4344-993F-A72A2CBE8530}" v="717" dt="2023-01-15T20:48:16.247"/>
    <p1510:client id="{76B23BB3-EB9A-4521-853D-B27AF5131EB6}" v="909" dt="2022-05-03T14:00:55.201"/>
    <p1510:client id="{776B31A0-3E78-48CF-9026-F824DDCB80B4}" v="42" dt="2022-08-08T17:58:08.824"/>
    <p1510:client id="{77B81984-8437-4E16-AF40-B08301B5F4A3}" v="296" dt="2022-05-23T14:03:33.569"/>
    <p1510:client id="{77E11AC9-179E-43C5-9698-8D4486C31799}" v="27" dt="2022-06-03T15:45:18.509"/>
    <p1510:client id="{7923B1B1-B31E-48E8-8DA5-1130D97905AB}" v="31" dt="2022-08-08T19:52:15.098"/>
    <p1510:client id="{7976A37A-D0F1-4B30-861B-00B476535E7D}" v="21" dt="2022-06-06T12:43:22.168"/>
    <p1510:client id="{7C5005C2-7A47-472D-8A40-C288036D53D3}" v="10" dt="2022-10-11T17:32:34.279"/>
    <p1510:client id="{7D579BDE-6601-4028-9E44-BEB40101DA58}" v="383" dt="2022-08-06T00:42:32.680"/>
    <p1510:client id="{7EB88CE5-CB23-4778-8746-90F054934108}" v="100" dt="2022-05-04T15:28:20.022"/>
    <p1510:client id="{813320C0-AD1C-49B0-B03A-B52E7FA5D94E}" v="546" dt="2022-05-08T15:03:08.851"/>
    <p1510:client id="{81B4A2FB-D3D4-46AA-8991-E3149F40DA29}" v="50" dt="2022-08-08T19:20:14.304"/>
    <p1510:client id="{81CA9BEC-66CE-4E0D-8E34-866E495A1F1A}" v="2495" dt="2022-05-06T13:39:13.729"/>
    <p1510:client id="{8305FF06-C29D-458C-AA40-B0C5EDA6EB10}" v="5" dt="2022-08-08T20:04:32.087"/>
    <p1510:client id="{876384C6-EC3E-4AFD-8F42-7C85E3D641D3}" v="410" dt="2022-05-23T19:54:02.051"/>
    <p1510:client id="{8948B872-70C2-4D90-A4D7-A1D65D5CC612}" v="2" dt="2022-05-19T19:05:35.593"/>
    <p1510:client id="{8949C703-2FC4-44DC-A560-61FB96FE7B14}" v="1765" dt="2022-07-07T21:11:17.212"/>
    <p1510:client id="{89FB51EB-CCCF-47B7-A255-D0C316B77D23}" v="324" dt="2023-01-16T00:33:43.890"/>
    <p1510:client id="{8B255DD3-826C-4F6F-8CDB-EC249C331896}" v="239" dt="2022-04-26T17:13:23.263"/>
    <p1510:client id="{8EBCEAF0-3E7E-476E-9C3D-F2DDFE8A9150}" v="340" dt="2022-04-25T18:55:34.032"/>
    <p1510:client id="{8FE797EE-788E-49C9-9ED1-32AC0241DABE}" v="423" dt="2022-08-07T16:25:10.257"/>
    <p1510:client id="{9056DD40-2848-4A20-958F-2FB040823624}" v="68" dt="2022-05-04T12:44:35.561"/>
    <p1510:client id="{90A20268-78C4-4D15-B399-56909F1D3F40}" v="1185" dt="2023-01-15T20:26:56.294"/>
    <p1510:client id="{9131F747-A291-44A8-8E43-6F6B83A2563E}" v="3" dt="2022-04-26T00:05:12.720"/>
    <p1510:client id="{91E9D472-F219-4C19-97B6-9B22AE1600BE}" v="17" dt="2022-05-06T14:31:36.116"/>
    <p1510:client id="{939D3F34-1B35-4139-B6AC-C436E49812FB}" v="641" dt="2022-12-24T14:49:55.035"/>
    <p1510:client id="{94780611-5D1C-4BC4-9857-ABFB4F8F1B60}" v="154" dt="2023-01-15T17:17:11.588"/>
    <p1510:client id="{94A4C921-794C-4F9F-BC64-45A744181821}" v="269" dt="2023-01-12T00:35:14.849"/>
    <p1510:client id="{96233841-7CE9-47D7-AA30-E34EA5EFBA69}" v="212" dt="2023-01-13T15:31:11.119"/>
    <p1510:client id="{9764AAB3-6EB7-4F9D-9385-D08BA8CF5F32}" v="7" dt="2022-05-10T12:22:06.076"/>
    <p1510:client id="{979C91C6-5C3D-45F3-B72C-53C49D679A8B}" v="76" dt="2022-05-06T19:16:42.738"/>
    <p1510:client id="{99E97EE2-694F-4DF0-AA46-D731F61034F5}" v="1321" dt="2023-01-06T04:05:40.653"/>
    <p1510:client id="{9BE7E5F2-4E92-4267-A7C4-B726EEE66E61}" v="754" dt="2022-05-05T02:01:51.691"/>
    <p1510:client id="{9D944100-1E7E-4C6C-BD57-E01A31C740DB}" v="405" dt="2022-05-05T13:50:46.742"/>
    <p1510:client id="{9E82C1CF-2BD7-4A94-9338-E073552CE205}" v="4394" dt="2022-05-01T20:49:36.836"/>
    <p1510:client id="{9F4129BF-01D9-46F1-8D11-83DC50494AE9}" v="902" dt="2022-05-19T13:42:04.367"/>
    <p1510:client id="{A0F2CC6A-09F9-497B-8E62-03CCCECE39E9}" v="519" dt="2022-07-28T21:29:50.280"/>
    <p1510:client id="{A316580D-5DF7-404C-868A-5E286F271221}" v="57" dt="2023-01-13T00:36:52.915"/>
    <p1510:client id="{A3C1D80A-8739-4F90-8029-740B2F5A2FB9}" v="2821" dt="2022-05-06T13:30:45.844"/>
    <p1510:client id="{A429FAF0-FB0D-4A96-8CBF-1BA8E842B2DC}" v="21" dt="2023-01-15T14:30:15.207"/>
    <p1510:client id="{A576BEAD-0302-4B13-9B46-FF19C7C23AD3}" v="873" dt="2022-04-26T14:05:06.394"/>
    <p1510:client id="{A7EA8357-21E9-4BC5-8AA7-F09B783B0AE2}" v="7" dt="2022-06-03T17:11:53.640"/>
    <p1510:client id="{A8402A10-0543-47C1-A297-F3D8A10FF8BB}" v="1060" dt="2022-10-10T23:20:17.042"/>
    <p1510:client id="{A9496347-2DF3-4050-B218-27A2586B8A97}" v="468" dt="2022-07-06T19:37:47.303"/>
    <p1510:client id="{AA417F1D-D6E3-44A2-99F4-C878E0CC9AF5}" v="54" dt="2023-01-14T21:00:12.754"/>
    <p1510:client id="{AB29B32D-1D62-4715-9DC3-98F4B35D20D4}" v="637" dt="2022-06-03T20:15:49.605"/>
    <p1510:client id="{B0204624-45D7-4E81-9557-28894251825A}" v="947" dt="2022-08-04T23:56:34.663"/>
    <p1510:client id="{B037FC62-716A-487E-B13C-F948CF756D06}" v="439" dt="2022-06-03T19:41:24.148"/>
    <p1510:client id="{B14F8B0B-9EF4-46E0-BCBF-1EC867645DF6}" v="1733" dt="2023-01-13T20:26:30.786"/>
    <p1510:client id="{B5C5ADAF-1683-46FD-9581-F9D99411C26F}" v="441" dt="2023-01-16T19:06:26.544"/>
    <p1510:client id="{BB14723F-8296-40B2-A063-571FA095640E}" v="1168" dt="2022-05-02T21:25:17.757"/>
    <p1510:client id="{BB2FF7F9-1942-4640-9E52-7343A2FD1953}" v="274" dt="2022-08-05T12:39:25.748"/>
    <p1510:client id="{BB334EBF-DD3E-4292-BFBB-63BCDD872247}" v="8" dt="2022-05-06T13:56:58.875"/>
    <p1510:client id="{BCB18159-6A3D-4FA1-AC73-4966E553862F}" v="2" dt="2022-08-08T11:36:37.933"/>
    <p1510:client id="{BE8BBA85-46C8-4C9C-8A56-2CDD5CEA208E}" v="918" dt="2022-05-02T17:42:17.630"/>
    <p1510:client id="{BE904EAE-22A2-49C2-BEB2-302A2502D079}" v="189" dt="2022-05-09T15:40:15.955"/>
    <p1510:client id="{BF23AC31-ED1D-4DAF-A452-880956E688B6}" v="5" dt="2022-05-06T20:11:38.824"/>
    <p1510:client id="{BFF06E88-4610-495A-AB7B-5696690128E9}" v="389" dt="2023-01-15T15:32:18.834"/>
    <p1510:client id="{C44C992A-3B1E-41C5-BC91-A788F7153886}" v="882" vWet="883" dt="2022-05-02T17:43:20.810"/>
    <p1510:client id="{C5634EC2-DF27-4E75-911C-7E82D133BF90}" v="149" dt="2023-01-16T00:21:56.799"/>
    <p1510:client id="{C6D10AFC-033E-480E-BD3E-380037AA2B66}" v="526" dt="2023-01-15T17:06:28.302"/>
    <p1510:client id="{C7B05C53-8DC9-452C-A4B0-A964483CA294}" v="33" dt="2022-05-06T19:22:35.087"/>
    <p1510:client id="{C98AEC7F-ED4C-4DAE-BB5F-AA5BB91F0544}" v="433" dt="2022-04-26T01:46:03.325"/>
    <p1510:client id="{C994B843-2594-4A37-AC2A-608E2FAC848E}" v="1373" dt="2022-05-20T13:10:33.175"/>
    <p1510:client id="{CA568B05-86DC-448C-8EAB-6CE04523719B}" v="40" dt="2023-01-09T19:12:50.071"/>
    <p1510:client id="{CB5C6220-643D-4431-8890-7F933AF73E76}" v="134" dt="2022-04-29T15:49:01.695"/>
    <p1510:client id="{CD4F124B-E680-4E54-B5C3-E17C67126216}" v="515" dt="2023-01-10T20:57:43.004"/>
    <p1510:client id="{CDA6E7D6-288E-4B57-8078-F20995EC7E34}" v="28" dt="2023-01-11T22:01:55.760"/>
    <p1510:client id="{CFC398D4-1C2B-4D86-9364-8C83B10E40F2}" v="340" dt="2023-01-12T23:12:29.618"/>
    <p1510:client id="{D03F810C-7F30-48C3-B097-AF04B7E3B034}" v="12" dt="2022-07-11T12:44:20.374"/>
    <p1510:client id="{D08F36EE-61CB-4A9C-9802-5F9E67807860}" v="2316" dt="2022-05-05T14:00:12.451"/>
    <p1510:client id="{D1FA44D4-D10F-4BB2-95B7-D22CA8F067B7}" v="3" dt="2023-01-12T05:43:17.136"/>
    <p1510:client id="{D302EA91-608D-43AE-BA73-CB578DF107D4}" v="3363" dt="2022-05-19T14:04:25.636"/>
    <p1510:client id="{D39203C1-EB6D-4E15-A0CB-840D55513C53}" v="316" dt="2022-08-03T20:09:21.143"/>
    <p1510:client id="{D4FC2E82-BB23-404C-9AFA-3F6FF2B42235}" v="403" dt="2022-08-07T14:34:54.837"/>
    <p1510:client id="{D58E2BF1-57B9-4EDF-9649-0A3EFD8DD88C}" v="6" dt="2022-05-23T12:36:40.473"/>
    <p1510:client id="{D5BB2FE3-4129-4ABE-9C1C-C45559804EC3}" v="6260" dt="2022-05-03T22:29:54.989"/>
    <p1510:client id="{D5FFA3D6-7C09-4BDD-8EC5-C405334720F7}" v="46" dt="2022-07-07T21:13:57.924"/>
    <p1510:client id="{D85D0241-C9F7-4366-9F44-0774C80E304D}" v="27" dt="2022-05-04T18:52:08.148"/>
    <p1510:client id="{D93B04E1-253A-418A-A886-5C6DF66FBAD5}" v="22" dt="2022-06-03T20:27:43.961"/>
    <p1510:client id="{DAF76B61-51DE-4DED-A059-94E2B43A2E88}" v="428" dt="2023-01-15T18:40:43.668"/>
    <p1510:client id="{DC39A300-F664-407D-92BE-77D1B7A4A350}" v="307" dt="2022-07-08T13:12:29.497"/>
    <p1510:client id="{DCCF718A-D169-4BD7-8E5E-00425FFC7295}" v="67" dt="2022-06-06T10:33:22.283"/>
    <p1510:client id="{E1594020-2E3B-49CF-B7CD-55F1A7031B13}" v="1" dt="2023-01-17T14:10:40.754"/>
    <p1510:client id="{E24DD144-FD27-4AB2-B951-D4E213559F13}" v="62" dt="2022-06-06T19:32:12.918"/>
    <p1510:client id="{E3FE201D-3B56-4226-90F9-61554BBC2659}" v="3837" dt="2022-05-02T04:39:21.739"/>
    <p1510:client id="{E44EC979-7B03-4D2F-937F-2CD92DD62923}" v="160" dt="2022-06-03T16:07:21.863"/>
    <p1510:client id="{E48106B7-3650-493D-92C5-64E9CEB2FE1B}" v="54" dt="2023-01-16T00:02:26.207"/>
    <p1510:client id="{E4815D56-28A4-45DC-889D-663AC325F437}" v="90" dt="2023-01-17T22:05:50.773"/>
    <p1510:client id="{E64126F2-C6C3-4B95-B419-99A093C25417}" v="130" dt="2022-07-11T19:46:11.760"/>
    <p1510:client id="{E6F26E2F-73CE-4FD4-A42C-6825E7344A17}" v="196" dt="2022-04-26T02:13:47.510"/>
    <p1510:client id="{E72A64B5-0012-49C7-A137-30320E200B7D}" v="12" dt="2022-07-11T20:20:05.304"/>
    <p1510:client id="{E8D793FB-4597-47CE-A3BF-6CEE96C729C9}" v="837" dt="2022-05-09T13:01:52.729"/>
    <p1510:client id="{EC82E3FA-E704-4CEC-B3C6-245DD2E7C278}" v="300" dt="2022-08-08T17:10:21.037"/>
    <p1510:client id="{ED15EFEC-BA4C-4CFD-9E12-7E02B6D14E14}" v="72" dt="2022-08-04T20:22:38.232"/>
    <p1510:client id="{EDA88B3E-32AA-46A9-89CE-476C810A3B33}" v="344" dt="2022-06-03T19:15:16.099"/>
    <p1510:client id="{F5A4B5DE-9EAC-43E7-B04E-5D9747B4E15F}" v="10" dt="2023-01-17T14:14:48.122"/>
    <p1510:client id="{F5D64F00-6B25-4ECB-8A34-3A83AC344DBC}" v="366" dt="2022-07-06T17:57:39.544"/>
    <p1510:client id="{F61A1ED9-2946-4D6E-9BC5-CAA15A2B5DE9}" v="172" dt="2022-12-26T20:35:49.413"/>
    <p1510:client id="{F647B1E1-0148-4053-8D72-878525CFBB90}" v="2262" dt="2023-01-11T21:58:57.182"/>
    <p1510:client id="{F83F4FAC-7236-41BE-BC74-867900AB5D0B}" v="2650" dt="2022-04-26T02:38:23.928"/>
    <p1510:client id="{F8A0F6C7-D59D-4611-A5BF-C1D4E915494C}" v="368" dt="2023-01-04T19:51:25.506"/>
    <p1510:client id="{F8B1C963-EF2B-4E09-83AE-F683C12A317A}" v="1" dt="2022-08-08T14:56:13.141"/>
    <p1510:client id="{F968C15B-DC1B-423C-8984-A238E35B5600}" v="308" dt="2022-08-05T17:50:59.852"/>
    <p1510:client id="{F9BFD76D-3234-4A65-860F-8F545A5EDE99}" v="130" dt="2022-05-06T13:05:12.489"/>
    <p1510:client id="{FA013D28-5190-4B7B-A4C6-26609A15EF8B}" v="1604" dt="2022-05-04T15:47:47.266"/>
    <p1510:client id="{FA280534-936A-4D2F-BEA2-DCBFDFFDB0D4}" v="6" dt="2022-05-20T13:52:01.667"/>
    <p1510:client id="{FA2D269E-830C-4113-B98C-A92B3866A2B6}" v="1" dt="2022-04-26T00:04:20.068"/>
    <p1510:client id="{FA35A254-BCF7-45F8-A973-3989DAA7B7FD}" v="7" dt="2023-01-25T18:20:09.681"/>
    <p1510:client id="{FB9462AB-E0B0-4703-BA6C-CD00095267FC}" v="1089" dt="2022-08-07T13:17:05.952"/>
    <p1510:client id="{FD172D7B-7EB1-4773-A91C-5D1FAE1BA2E2}" v="490" dt="2023-01-04T04:32:28.716"/>
    <p1510:client id="{FDBC92CB-7647-4320-BC08-F573479C7203}" v="56" dt="2023-01-13T20:26:36.316"/>
    <p1510:client id="{FDDDD64B-41C2-4810-968A-0B37D1A1C9A3}" v="118" dt="2022-05-04T18:45:27.662"/>
    <p1510:client id="{FE17CDAC-7FA7-424E-A5F9-CE3784B95956}" v="1214" dt="2022-04-26T13:38:52.562"/>
    <p1510:client id="{FFBDACAE-B66F-4C47-8394-22A4834756D7}" v="2" dt="2022-08-05T18:11:11.542"/>
    <p1510:client id="{FFC53C6C-C585-40D1-B9F8-81ECF999C136}" v="177" dt="2022-10-18T19:27:54.8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063" autoAdjust="0"/>
    <p:restoredTop sz="94660"/>
  </p:normalViewPr>
  <p:slideViewPr>
    <p:cSldViewPr snapToGrid="0">
      <p:cViewPr varScale="1">
        <p:scale>
          <a:sx n="103" d="100"/>
          <a:sy n="103" d="100"/>
        </p:scale>
        <p:origin x="200" y="184"/>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Noble" userId="3/HRDs/37ZEZNmT8j0MuZUmKtNnjM93lFJ0IK4EiC/w=" providerId="None" clId="Web-{1EE5C4E4-ED77-400D-BD3D-4C70BADCBE28}"/>
    <pc:docChg chg="modSld">
      <pc:chgData name="Kimberly Noble" userId="3/HRDs/37ZEZNmT8j0MuZUmKtNnjM93lFJ0IK4EiC/w=" providerId="None" clId="Web-{1EE5C4E4-ED77-400D-BD3D-4C70BADCBE28}" dt="2023-01-28T15:55:04.070" v="121"/>
      <pc:docMkLst>
        <pc:docMk/>
      </pc:docMkLst>
      <pc:sldChg chg="addSp delSp modSp">
        <pc:chgData name="Kimberly Noble" userId="3/HRDs/37ZEZNmT8j0MuZUmKtNnjM93lFJ0IK4EiC/w=" providerId="None" clId="Web-{1EE5C4E4-ED77-400D-BD3D-4C70BADCBE28}" dt="2023-01-28T15:51:18.113" v="6" actId="1076"/>
        <pc:sldMkLst>
          <pc:docMk/>
          <pc:sldMk cId="2544933614" sldId="12387"/>
        </pc:sldMkLst>
        <pc:picChg chg="add mod">
          <ac:chgData name="Kimberly Noble" userId="3/HRDs/37ZEZNmT8j0MuZUmKtNnjM93lFJ0IK4EiC/w=" providerId="None" clId="Web-{1EE5C4E4-ED77-400D-BD3D-4C70BADCBE28}" dt="2023-01-28T15:51:18.113" v="6" actId="1076"/>
          <ac:picMkLst>
            <pc:docMk/>
            <pc:sldMk cId="2544933614" sldId="12387"/>
            <ac:picMk id="2" creationId="{E50D97A7-78CF-0B67-CBF8-4193DA424911}"/>
          </ac:picMkLst>
        </pc:picChg>
        <pc:picChg chg="del">
          <ac:chgData name="Kimberly Noble" userId="3/HRDs/37ZEZNmT8j0MuZUmKtNnjM93lFJ0IK4EiC/w=" providerId="None" clId="Web-{1EE5C4E4-ED77-400D-BD3D-4C70BADCBE28}" dt="2023-01-28T15:51:15.472" v="5"/>
          <ac:picMkLst>
            <pc:docMk/>
            <pc:sldMk cId="2544933614" sldId="12387"/>
            <ac:picMk id="4" creationId="{EFEDF810-DCAA-567A-7386-36DD1639347E}"/>
          </ac:picMkLst>
        </pc:picChg>
      </pc:sldChg>
      <pc:sldChg chg="addSp delSp modSp">
        <pc:chgData name="Kimberly Noble" userId="3/HRDs/37ZEZNmT8j0MuZUmKtNnjM93lFJ0IK4EiC/w=" providerId="None" clId="Web-{1EE5C4E4-ED77-400D-BD3D-4C70BADCBE28}" dt="2023-01-28T15:55:04.070" v="121"/>
        <pc:sldMkLst>
          <pc:docMk/>
          <pc:sldMk cId="1054848842" sldId="12389"/>
        </pc:sldMkLst>
        <pc:graphicFrameChg chg="mod modGraphic">
          <ac:chgData name="Kimberly Noble" userId="3/HRDs/37ZEZNmT8j0MuZUmKtNnjM93lFJ0IK4EiC/w=" providerId="None" clId="Web-{1EE5C4E4-ED77-400D-BD3D-4C70BADCBE28}" dt="2023-01-28T15:55:04.070" v="121"/>
          <ac:graphicFrameMkLst>
            <pc:docMk/>
            <pc:sldMk cId="1054848842" sldId="12389"/>
            <ac:graphicFrameMk id="3" creationId="{CDCEB37A-3438-15E6-8C8D-AAF1A900FA26}"/>
          </ac:graphicFrameMkLst>
        </pc:graphicFrameChg>
        <pc:graphicFrameChg chg="add del mod">
          <ac:chgData name="Kimberly Noble" userId="3/HRDs/37ZEZNmT8j0MuZUmKtNnjM93lFJ0IK4EiC/w=" providerId="None" clId="Web-{1EE5C4E4-ED77-400D-BD3D-4C70BADCBE28}" dt="2023-01-28T15:52:48.052" v="13"/>
          <ac:graphicFrameMkLst>
            <pc:docMk/>
            <pc:sldMk cId="1054848842" sldId="12389"/>
            <ac:graphicFrameMk id="6" creationId="{9D8507D3-F621-3EE8-DF27-6B3E1ABE80EF}"/>
          </ac:graphicFrameMkLst>
        </pc:graphicFrameChg>
        <pc:graphicFrameChg chg="add del mod modGraphic">
          <ac:chgData name="Kimberly Noble" userId="3/HRDs/37ZEZNmT8j0MuZUmKtNnjM93lFJ0IK4EiC/w=" providerId="None" clId="Web-{1EE5C4E4-ED77-400D-BD3D-4C70BADCBE28}" dt="2023-01-28T15:53:38.522" v="109"/>
          <ac:graphicFrameMkLst>
            <pc:docMk/>
            <pc:sldMk cId="1054848842" sldId="12389"/>
            <ac:graphicFrameMk id="9" creationId="{4A6207D6-FF7C-8C4A-7D64-82BBFA0E5560}"/>
          </ac:graphicFrameMkLst>
        </pc:graphicFrameChg>
      </pc:sldChg>
    </pc:docChg>
  </pc:docChgLst>
  <pc:docChgLst>
    <pc:chgData name="Kimberly Noble" userId="3/HRDs/37ZEZNmT8j0MuZUmKtNnjM93lFJ0IK4EiC/w=" providerId="None" clId="Web-{FA35A254-BCF7-45F8-A973-3989DAA7B7FD}"/>
    <pc:docChg chg="modSld">
      <pc:chgData name="Kimberly Noble" userId="3/HRDs/37ZEZNmT8j0MuZUmKtNnjM93lFJ0IK4EiC/w=" providerId="None" clId="Web-{FA35A254-BCF7-45F8-A973-3989DAA7B7FD}" dt="2023-01-25T18:20:09.681" v="5"/>
      <pc:docMkLst>
        <pc:docMk/>
      </pc:docMkLst>
      <pc:sldChg chg="addSp delSp modSp">
        <pc:chgData name="Kimberly Noble" userId="3/HRDs/37ZEZNmT8j0MuZUmKtNnjM93lFJ0IK4EiC/w=" providerId="None" clId="Web-{FA35A254-BCF7-45F8-A973-3989DAA7B7FD}" dt="2023-01-25T18:20:09.681" v="5"/>
        <pc:sldMkLst>
          <pc:docMk/>
          <pc:sldMk cId="499185218" sldId="12452"/>
        </pc:sldMkLst>
        <pc:spChg chg="add del mod">
          <ac:chgData name="Kimberly Noble" userId="3/HRDs/37ZEZNmT8j0MuZUmKtNnjM93lFJ0IK4EiC/w=" providerId="None" clId="Web-{FA35A254-BCF7-45F8-A973-3989DAA7B7FD}" dt="2023-01-25T18:20:09.681" v="5"/>
          <ac:spMkLst>
            <pc:docMk/>
            <pc:sldMk cId="499185218" sldId="12452"/>
            <ac:spMk id="5" creationId="{8C57FF19-0AB6-8AB2-2DDE-80CE66D54D6A}"/>
          </ac:spMkLst>
        </pc:spChg>
        <pc:spChg chg="add del">
          <ac:chgData name="Kimberly Noble" userId="3/HRDs/37ZEZNmT8j0MuZUmKtNnjM93lFJ0IK4EiC/w=" providerId="None" clId="Web-{FA35A254-BCF7-45F8-A973-3989DAA7B7FD}" dt="2023-01-25T18:20:08.369" v="4"/>
          <ac:spMkLst>
            <pc:docMk/>
            <pc:sldMk cId="499185218" sldId="12452"/>
            <ac:spMk id="6" creationId="{78F391F2-E6A6-DDD3-D909-98A2819B38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A014D5-B190-B684-BC2B-92460A4ED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F88467-B92F-DC38-2B46-37D1859692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1A85D9-D3AE-4BC4-9F05-AF9EE1AE111B}" type="datetimeFigureOut">
              <a:rPr lang="en-US" smtClean="0"/>
              <a:t>2/6/23</a:t>
            </a:fld>
            <a:endParaRPr lang="en-US"/>
          </a:p>
        </p:txBody>
      </p:sp>
      <p:sp>
        <p:nvSpPr>
          <p:cNvPr id="4" name="Footer Placeholder 3">
            <a:extLst>
              <a:ext uri="{FF2B5EF4-FFF2-40B4-BE49-F238E27FC236}">
                <a16:creationId xmlns:a16="http://schemas.microsoft.com/office/drawing/2014/main" id="{D7DF0632-BC28-C3DA-2BCF-B5913DEC3B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02991A-9D70-7EAB-1E96-EB6BDF1CF9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4B13D0-EE5F-4CF0-8A94-7513F0861437}" type="slidenum">
              <a:rPr lang="en-US" smtClean="0"/>
              <a:t>‹#›</a:t>
            </a:fld>
            <a:endParaRPr lang="en-US"/>
          </a:p>
        </p:txBody>
      </p:sp>
    </p:spTree>
    <p:extLst>
      <p:ext uri="{BB962C8B-B14F-4D97-AF65-F5344CB8AC3E}">
        <p14:creationId xmlns:p14="http://schemas.microsoft.com/office/powerpoint/2010/main" val="4079693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22D7AD-6475-481D-B631-C0C962E6BF46}" type="datetimeFigureOut">
              <a:t>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803D1-043B-4AFD-8903-B828F6221BAE}" type="slidenum">
              <a:t>‹#›</a:t>
            </a:fld>
            <a:endParaRPr lang="en-US"/>
          </a:p>
        </p:txBody>
      </p:sp>
    </p:spTree>
    <p:extLst>
      <p:ext uri="{BB962C8B-B14F-4D97-AF65-F5344CB8AC3E}">
        <p14:creationId xmlns:p14="http://schemas.microsoft.com/office/powerpoint/2010/main" val="168017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ibib.nih.gov/covid-19/radx-tech-program/listening-session/agenda/executive-summar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a:t>Sarah Farmer</a:t>
            </a:r>
            <a:r>
              <a:rPr lang="en-US" dirty="0"/>
              <a:t>, Director of Testing and Evaluation at the Center for Advanced Communications Policy at Georgia Tech, and the Managing Director of Georgia Tech’s HomeLab</a:t>
            </a:r>
          </a:p>
          <a:p>
            <a:pPr marL="285750" indent="-285750">
              <a:spcBef>
                <a:spcPts val="600"/>
              </a:spcBef>
              <a:buFont typeface="Arial"/>
              <a:buChar char="•"/>
            </a:pPr>
            <a:r>
              <a:rPr lang="en-US" dirty="0"/>
              <a:t>B.S. in psychology</a:t>
            </a:r>
            <a:endParaRPr lang="en-US" dirty="0">
              <a:cs typeface="Calibri"/>
            </a:endParaRPr>
          </a:p>
          <a:p>
            <a:pPr marL="285750" indent="-285750">
              <a:spcBef>
                <a:spcPts val="600"/>
              </a:spcBef>
              <a:buFont typeface="Arial"/>
              <a:buChar char="•"/>
            </a:pPr>
            <a:r>
              <a:rPr lang="en-US" dirty="0"/>
              <a:t>Over 10 years of human factors experience</a:t>
            </a:r>
          </a:p>
          <a:p>
            <a:pPr marL="285750" indent="-285750">
              <a:spcBef>
                <a:spcPts val="600"/>
              </a:spcBef>
              <a:buFont typeface="Arial"/>
              <a:buChar char="•"/>
            </a:pPr>
            <a:r>
              <a:rPr lang="en-US" dirty="0"/>
              <a:t>Her team has conducted over 85 evaluations during our work with </a:t>
            </a:r>
            <a:r>
              <a:rPr lang="en-US" dirty="0" err="1"/>
              <a:t>RADx</a:t>
            </a:r>
            <a:endParaRPr lang="en-US" dirty="0" err="1">
              <a:cs typeface="Calibri"/>
            </a:endParaRPr>
          </a:p>
          <a:p>
            <a:pPr marL="285750" indent="-285750">
              <a:spcBef>
                <a:spcPts val="600"/>
              </a:spcBef>
              <a:buFont typeface="Arial"/>
              <a:buChar char="•"/>
            </a:pPr>
            <a:endParaRPr lang="en-US" dirty="0">
              <a:cs typeface="Calibri"/>
            </a:endParaRPr>
          </a:p>
          <a:p>
            <a:pPr marL="305435" indent="-305435">
              <a:spcBef>
                <a:spcPts val="600"/>
              </a:spcBef>
            </a:pPr>
            <a:r>
              <a:rPr lang="en-US" b="1" dirty="0"/>
              <a:t>Susan McDonald,</a:t>
            </a:r>
            <a:r>
              <a:rPr lang="en-US" dirty="0"/>
              <a:t> Director Human Factors and User Research, </a:t>
            </a:r>
            <a:r>
              <a:rPr lang="en-US" dirty="0" err="1"/>
              <a:t>Veranex</a:t>
            </a:r>
            <a:r>
              <a:rPr lang="en-US" dirty="0"/>
              <a:t> Solutions</a:t>
            </a:r>
            <a:endParaRPr lang="en-US" dirty="0">
              <a:cs typeface="Calibri"/>
            </a:endParaRPr>
          </a:p>
          <a:p>
            <a:pPr marL="305435" indent="-305435">
              <a:spcBef>
                <a:spcPts val="600"/>
              </a:spcBef>
              <a:buFont typeface="Arial"/>
              <a:buChar char="•"/>
            </a:pPr>
            <a:r>
              <a:rPr lang="en-US" dirty="0"/>
              <a:t>M.S. Engineering Management, Northeastern University</a:t>
            </a:r>
          </a:p>
          <a:p>
            <a:pPr marL="305435" indent="-305435">
              <a:spcBef>
                <a:spcPts val="600"/>
              </a:spcBef>
              <a:buFont typeface="Arial"/>
              <a:buChar char="•"/>
            </a:pPr>
            <a:r>
              <a:rPr lang="en-US" dirty="0"/>
              <a:t>B.S. Human Factors Engineering, Tufts University</a:t>
            </a:r>
          </a:p>
          <a:p>
            <a:pPr marL="305435" indent="-305435">
              <a:spcBef>
                <a:spcPts val="600"/>
              </a:spcBef>
              <a:buFont typeface="Arial"/>
              <a:buChar char="•"/>
            </a:pPr>
            <a:r>
              <a:rPr lang="en-US" dirty="0"/>
              <a:t>Human Factors and Ergonomics Society (HFES) member</a:t>
            </a:r>
          </a:p>
          <a:p>
            <a:pPr marL="305435" indent="-305435">
              <a:spcBef>
                <a:spcPts val="600"/>
              </a:spcBef>
              <a:buFont typeface="Arial"/>
              <a:buChar char="•"/>
            </a:pPr>
            <a:r>
              <a:rPr lang="en-US" dirty="0"/>
              <a:t>AAMI Human Factors (HE) Committee member</a:t>
            </a:r>
          </a:p>
          <a:p>
            <a:pPr marL="305435" indent="-305435">
              <a:spcBef>
                <a:spcPts val="600"/>
              </a:spcBef>
              <a:buFont typeface="Arial"/>
              <a:buChar char="•"/>
            </a:pPr>
            <a:r>
              <a:rPr lang="en-US" dirty="0"/>
              <a:t>Editor Human Factors in Healthcare Journal</a:t>
            </a:r>
          </a:p>
          <a:p>
            <a:pPr marL="305435" indent="-305435">
              <a:spcBef>
                <a:spcPts val="600"/>
              </a:spcBef>
            </a:pPr>
            <a:endParaRPr lang="en-US" dirty="0"/>
          </a:p>
          <a:p>
            <a:pPr marL="305435" indent="-305435">
              <a:spcBef>
                <a:spcPts val="600"/>
              </a:spcBef>
            </a:pPr>
            <a:r>
              <a:rPr lang="en-US" b="1" dirty="0"/>
              <a:t>David Copeland</a:t>
            </a:r>
            <a:r>
              <a:rPr lang="en-US" dirty="0"/>
              <a:t>, Director Human Centered Design. </a:t>
            </a:r>
            <a:r>
              <a:rPr lang="en-US" dirty="0" err="1"/>
              <a:t>Veranex</a:t>
            </a:r>
            <a:r>
              <a:rPr lang="en-US" dirty="0"/>
              <a:t> Solutions</a:t>
            </a:r>
          </a:p>
          <a:p>
            <a:pPr marL="305435" indent="-305435">
              <a:spcBef>
                <a:spcPts val="600"/>
              </a:spcBef>
              <a:buFont typeface="Arial,Sans-Serif"/>
              <a:buChar char="•"/>
            </a:pPr>
            <a:r>
              <a:rPr lang="en-US" dirty="0"/>
              <a:t>BFA Industrial Design, Carnegie Mellon University</a:t>
            </a:r>
          </a:p>
          <a:p>
            <a:pPr marL="305435" indent="-305435">
              <a:spcBef>
                <a:spcPts val="600"/>
              </a:spcBef>
              <a:buFont typeface="Arial,Sans-Serif"/>
              <a:buChar char="•"/>
            </a:pPr>
            <a:r>
              <a:rPr lang="en-US" dirty="0"/>
              <a:t>Industrial Designers Society of America (IDSA) member</a:t>
            </a:r>
          </a:p>
          <a:p>
            <a:pPr>
              <a:spcBef>
                <a:spcPts val="600"/>
              </a:spcBef>
            </a:pP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D9803D1-043B-4AFD-8903-B828F6221BAE}" type="slidenum">
              <a:rPr lang="en-US"/>
              <a:t>2</a:t>
            </a:fld>
            <a:endParaRPr lang="en-US"/>
          </a:p>
        </p:txBody>
      </p:sp>
    </p:spTree>
    <p:extLst>
      <p:ext uri="{BB962C8B-B14F-4D97-AF65-F5344CB8AC3E}">
        <p14:creationId xmlns:p14="http://schemas.microsoft.com/office/powerpoint/2010/main" val="1766460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14</a:t>
            </a:fld>
            <a:endParaRPr lang="en-US"/>
          </a:p>
        </p:txBody>
      </p:sp>
    </p:spTree>
    <p:extLst>
      <p:ext uri="{BB962C8B-B14F-4D97-AF65-F5344CB8AC3E}">
        <p14:creationId xmlns:p14="http://schemas.microsoft.com/office/powerpoint/2010/main" val="3669110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15</a:t>
            </a:fld>
            <a:endParaRPr lang="en-US"/>
          </a:p>
        </p:txBody>
      </p:sp>
    </p:spTree>
    <p:extLst>
      <p:ext uri="{BB962C8B-B14F-4D97-AF65-F5344CB8AC3E}">
        <p14:creationId xmlns:p14="http://schemas.microsoft.com/office/powerpoint/2010/main" val="866873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16</a:t>
            </a:fld>
            <a:endParaRPr lang="en-US"/>
          </a:p>
        </p:txBody>
      </p:sp>
    </p:spTree>
    <p:extLst>
      <p:ext uri="{BB962C8B-B14F-4D97-AF65-F5344CB8AC3E}">
        <p14:creationId xmlns:p14="http://schemas.microsoft.com/office/powerpoint/2010/main" val="1201781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18</a:t>
            </a:fld>
            <a:endParaRPr lang="en-US"/>
          </a:p>
        </p:txBody>
      </p:sp>
    </p:spTree>
    <p:extLst>
      <p:ext uri="{BB962C8B-B14F-4D97-AF65-F5344CB8AC3E}">
        <p14:creationId xmlns:p14="http://schemas.microsoft.com/office/powerpoint/2010/main" val="719052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19</a:t>
            </a:fld>
            <a:endParaRPr lang="en-US"/>
          </a:p>
        </p:txBody>
      </p:sp>
    </p:spTree>
    <p:extLst>
      <p:ext uri="{BB962C8B-B14F-4D97-AF65-F5344CB8AC3E}">
        <p14:creationId xmlns:p14="http://schemas.microsoft.com/office/powerpoint/2010/main" val="1340744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Discovery, Invention, &amp; Definition</a:t>
            </a:r>
          </a:p>
          <a:p>
            <a:pPr marL="136525" indent="-129540">
              <a:spcBef>
                <a:spcPts val="755"/>
              </a:spcBef>
              <a:buFont typeface="Arial,Sans-Serif"/>
              <a:buChar char="•"/>
            </a:pPr>
            <a:r>
              <a:rPr lang="en-US" dirty="0"/>
              <a:t>User needs discovery &amp; opportunity definition</a:t>
            </a:r>
            <a:endParaRPr lang="en-US" dirty="0">
              <a:cs typeface="Calibri"/>
            </a:endParaRPr>
          </a:p>
          <a:p>
            <a:pPr marL="136525" indent="-129540">
              <a:spcBef>
                <a:spcPts val="755"/>
              </a:spcBef>
              <a:buFont typeface="Arial,Sans-Serif"/>
              <a:buChar char="•"/>
            </a:pPr>
            <a:r>
              <a:rPr lang="en-US" dirty="0"/>
              <a:t>Requirements and rationale development </a:t>
            </a:r>
            <a:endParaRPr lang="en-US" dirty="0">
              <a:cs typeface="Calibri"/>
            </a:endParaRPr>
          </a:p>
          <a:p>
            <a:pPr marL="136525" indent="-129540">
              <a:spcBef>
                <a:spcPts val="755"/>
              </a:spcBef>
              <a:buFont typeface="Arial,Sans-Serif"/>
              <a:buChar char="•"/>
            </a:pPr>
            <a:r>
              <a:rPr lang="en-US" dirty="0"/>
              <a:t>Human Centered concept generation</a:t>
            </a:r>
            <a:endParaRPr lang="en-US" dirty="0">
              <a:cs typeface="Calibri"/>
            </a:endParaRPr>
          </a:p>
          <a:p>
            <a:pPr marL="136525" indent="-129540">
              <a:spcBef>
                <a:spcPts val="755"/>
              </a:spcBef>
              <a:buFont typeface="Arial,Sans-Serif"/>
              <a:buChar char="•"/>
            </a:pPr>
            <a:r>
              <a:rPr lang="en-US" dirty="0"/>
              <a:t>Product definition, design &amp; engineering</a:t>
            </a:r>
            <a:endParaRPr lang="en-US" dirty="0">
              <a:cs typeface="Calibri"/>
            </a:endParaRPr>
          </a:p>
          <a:p>
            <a:pPr marL="136525" indent="-129540">
              <a:spcBef>
                <a:spcPts val="755"/>
              </a:spcBef>
              <a:buFont typeface="Arial,Sans-Serif"/>
              <a:buChar char="•"/>
            </a:pPr>
            <a:r>
              <a:rPr lang="en-US" dirty="0"/>
              <a:t>Feasibility testing </a:t>
            </a:r>
            <a:endParaRPr lang="en-US" dirty="0">
              <a:cs typeface="Calibri"/>
            </a:endParaRPr>
          </a:p>
          <a:p>
            <a:pPr marL="136525" indent="-129540">
              <a:spcBef>
                <a:spcPts val="755"/>
              </a:spcBef>
              <a:buFont typeface="Arial,Sans-Serif"/>
              <a:buChar char="•"/>
            </a:pPr>
            <a:endParaRPr lang="en-US" dirty="0">
              <a:cs typeface="Calibri"/>
            </a:endParaRPr>
          </a:p>
          <a:p>
            <a:pPr marL="6985">
              <a:spcBef>
                <a:spcPts val="755"/>
              </a:spcBef>
            </a:pPr>
            <a:r>
              <a:rPr lang="en-US" dirty="0">
                <a:cs typeface="Calibri"/>
              </a:rPr>
              <a:t>Development &amp; Verification</a:t>
            </a:r>
          </a:p>
          <a:p>
            <a:pPr marL="136525" indent="-129540">
              <a:spcBef>
                <a:spcPts val="755"/>
              </a:spcBef>
              <a:buFont typeface="Arial,Sans-Serif"/>
              <a:buChar char="•"/>
            </a:pPr>
            <a:r>
              <a:rPr lang="en-US" dirty="0"/>
              <a:t>Verification and standards testing </a:t>
            </a:r>
            <a:endParaRPr lang="en-US" dirty="0">
              <a:cs typeface="Calibri" panose="020F0502020204030204"/>
            </a:endParaRPr>
          </a:p>
          <a:p>
            <a:pPr marL="136525" indent="-129540">
              <a:spcBef>
                <a:spcPts val="755"/>
              </a:spcBef>
              <a:buFont typeface="Arial,Sans-Serif"/>
              <a:buChar char="•"/>
            </a:pPr>
            <a:r>
              <a:rPr lang="en-US" dirty="0"/>
              <a:t>Design Validation and usability engineering</a:t>
            </a:r>
            <a:endParaRPr lang="en-US" dirty="0">
              <a:cs typeface="Calibri" panose="020F0502020204030204"/>
            </a:endParaRPr>
          </a:p>
          <a:p>
            <a:pPr marL="136525" indent="-129540">
              <a:spcBef>
                <a:spcPts val="755"/>
              </a:spcBef>
              <a:buFont typeface="Arial,Sans-Serif"/>
              <a:buChar char="•"/>
            </a:pPr>
            <a:r>
              <a:rPr lang="en-US" dirty="0"/>
              <a:t>Early feasibility through GLP studies</a:t>
            </a:r>
            <a:endParaRPr lang="en-US" dirty="0">
              <a:cs typeface="Calibri" panose="020F0502020204030204"/>
            </a:endParaRPr>
          </a:p>
          <a:p>
            <a:pPr marL="136525" indent="-129540">
              <a:spcBef>
                <a:spcPts val="755"/>
              </a:spcBef>
              <a:buFont typeface="Arial,Sans-Serif"/>
              <a:buChar char="•"/>
            </a:pPr>
            <a:r>
              <a:rPr lang="en-US" dirty="0"/>
              <a:t>Manufactured in ISO registered and  FDA inspected facilities</a:t>
            </a:r>
            <a:endParaRPr lang="en-US" dirty="0">
              <a:cs typeface="Calibri"/>
            </a:endParaRPr>
          </a:p>
          <a:p>
            <a:pPr marL="136525" indent="-129540">
              <a:spcBef>
                <a:spcPts val="755"/>
              </a:spcBef>
              <a:buFont typeface="Arial,Sans-Serif"/>
              <a:buChar char="•"/>
            </a:pPr>
            <a:endParaRPr lang="en-US" dirty="0">
              <a:cs typeface="Calibri"/>
            </a:endParaRPr>
          </a:p>
          <a:p>
            <a:pPr marL="6985">
              <a:spcBef>
                <a:spcPts val="755"/>
              </a:spcBef>
            </a:pPr>
            <a:r>
              <a:rPr lang="en-US" dirty="0">
                <a:cs typeface="Calibri"/>
              </a:rPr>
              <a:t>Preclinical GLP Studies</a:t>
            </a:r>
          </a:p>
          <a:p>
            <a:pPr marL="6985">
              <a:spcBef>
                <a:spcPts val="755"/>
              </a:spcBef>
            </a:pPr>
            <a:endParaRPr lang="en-US" dirty="0">
              <a:cs typeface="Calibri"/>
            </a:endParaRPr>
          </a:p>
          <a:p>
            <a:pPr marL="6985">
              <a:spcBef>
                <a:spcPts val="755"/>
              </a:spcBef>
            </a:pPr>
            <a:r>
              <a:rPr lang="en-US" dirty="0">
                <a:cs typeface="Calibri"/>
              </a:rPr>
              <a:t>Regulatory  Quality Systems, </a:t>
            </a:r>
            <a:r>
              <a:rPr lang="en-US" dirty="0" err="1">
                <a:cs typeface="Calibri"/>
              </a:rPr>
              <a:t>Clnical</a:t>
            </a:r>
            <a:r>
              <a:rPr lang="en-US" dirty="0">
                <a:cs typeface="Calibri"/>
              </a:rPr>
              <a:t>  Serivces</a:t>
            </a:r>
          </a:p>
          <a:p>
            <a:pPr marL="136525" lvl="1" indent="-129540">
              <a:spcBef>
                <a:spcPts val="755"/>
              </a:spcBef>
              <a:buFont typeface="Arial,Sans-Serif"/>
              <a:buChar char="•"/>
            </a:pPr>
            <a:r>
              <a:rPr lang="en-US" dirty="0"/>
              <a:t>Regulatory, and quality systems consulting for first-of-kind to next-generation products</a:t>
            </a:r>
            <a:endParaRPr lang="en-US" dirty="0">
              <a:cs typeface="Calibri"/>
            </a:endParaRPr>
          </a:p>
          <a:p>
            <a:pPr marL="136525" lvl="1" indent="-129540">
              <a:spcBef>
                <a:spcPts val="755"/>
              </a:spcBef>
              <a:buFont typeface="Arial,Sans-Serif"/>
              <a:buChar char="•"/>
            </a:pPr>
            <a:r>
              <a:rPr lang="en-US" dirty="0"/>
              <a:t>Clinical operations, clinical strategy, site support and study design</a:t>
            </a:r>
            <a:endParaRPr lang="en-US" dirty="0">
              <a:cs typeface="Calibri"/>
            </a:endParaRPr>
          </a:p>
          <a:p>
            <a:pPr marL="6985">
              <a:spcBef>
                <a:spcPts val="755"/>
              </a:spcBef>
            </a:pPr>
            <a:endParaRPr lang="en-US" dirty="0">
              <a:cs typeface="Calibri"/>
            </a:endParaRPr>
          </a:p>
          <a:p>
            <a:pPr marL="6985">
              <a:spcBef>
                <a:spcPts val="755"/>
              </a:spcBef>
            </a:pPr>
            <a:r>
              <a:rPr lang="en-US" dirty="0">
                <a:cs typeface="Calibri"/>
              </a:rPr>
              <a:t>Data Management Services</a:t>
            </a:r>
          </a:p>
          <a:p>
            <a:pPr marL="136525" lvl="1" indent="-128905">
              <a:spcBef>
                <a:spcPts val="755"/>
              </a:spcBef>
              <a:buFont typeface="Arial,Sans-Serif"/>
              <a:buChar char="•"/>
            </a:pPr>
            <a:r>
              <a:rPr lang="en-US" dirty="0"/>
              <a:t>Biostatistics</a:t>
            </a:r>
            <a:endParaRPr lang="en-US" dirty="0">
              <a:cs typeface="Calibri"/>
            </a:endParaRPr>
          </a:p>
          <a:p>
            <a:pPr marL="136525" lvl="1" indent="-128905">
              <a:spcBef>
                <a:spcPts val="755"/>
              </a:spcBef>
              <a:buFont typeface="Arial,Sans-Serif"/>
              <a:buChar char="•"/>
            </a:pPr>
            <a:r>
              <a:rPr lang="en-US" dirty="0"/>
              <a:t>Medical writing</a:t>
            </a:r>
            <a:endParaRPr lang="en-US" dirty="0">
              <a:cs typeface="Calibri"/>
            </a:endParaRPr>
          </a:p>
          <a:p>
            <a:pPr marL="136525" lvl="1" indent="-128905">
              <a:spcBef>
                <a:spcPts val="755"/>
              </a:spcBef>
              <a:buFont typeface="Arial,Sans-Serif"/>
              <a:buChar char="•"/>
            </a:pPr>
            <a:r>
              <a:rPr lang="en-US" dirty="0"/>
              <a:t>Data visualization</a:t>
            </a:r>
            <a:endParaRPr lang="en-US" dirty="0">
              <a:cs typeface="Calibri"/>
            </a:endParaRPr>
          </a:p>
          <a:p>
            <a:pPr marL="136525" lvl="1" indent="-128905">
              <a:spcBef>
                <a:spcPts val="755"/>
              </a:spcBef>
              <a:buFont typeface="Arial,Sans-Serif"/>
              <a:buChar char="•"/>
            </a:pPr>
            <a:r>
              <a:rPr lang="en-US" dirty="0"/>
              <a:t>Medical device safety services</a:t>
            </a:r>
            <a:endParaRPr lang="en-US" dirty="0">
              <a:cs typeface="Calibri"/>
            </a:endParaRPr>
          </a:p>
          <a:p>
            <a:pPr marL="136525" lvl="1" indent="-128905">
              <a:spcBef>
                <a:spcPts val="755"/>
              </a:spcBef>
              <a:buFont typeface="Arial,Sans-Serif"/>
              <a:buChar char="•"/>
            </a:pPr>
            <a:r>
              <a:rPr lang="en-US" dirty="0"/>
              <a:t>Statistical Management</a:t>
            </a:r>
            <a:endParaRPr lang="en-US" dirty="0">
              <a:cs typeface="Calibri"/>
            </a:endParaRPr>
          </a:p>
          <a:p>
            <a:pPr marL="136525" lvl="1" indent="-128905">
              <a:spcBef>
                <a:spcPts val="755"/>
              </a:spcBef>
              <a:buFont typeface="Arial,Sans-Serif"/>
              <a:buChar char="•"/>
            </a:pPr>
            <a:endParaRPr lang="en-US" dirty="0">
              <a:cs typeface="Calibri"/>
            </a:endParaRPr>
          </a:p>
          <a:p>
            <a:pPr marL="7620" lvl="1">
              <a:spcBef>
                <a:spcPts val="755"/>
              </a:spcBef>
            </a:pPr>
            <a:r>
              <a:rPr lang="en-US" dirty="0">
                <a:cs typeface="Calibri"/>
              </a:rPr>
              <a:t>Market Access, Payer Landscape, Stakeholder Needs</a:t>
            </a:r>
          </a:p>
          <a:p>
            <a:pPr marL="136525" lvl="1" indent="-129540">
              <a:spcBef>
                <a:spcPts val="755"/>
              </a:spcBef>
              <a:buFont typeface="Arial,Sans-Serif"/>
              <a:buChar char="•"/>
            </a:pPr>
            <a:r>
              <a:rPr lang="en-US" dirty="0"/>
              <a:t>Global market pricing, reimbursement and market access strategy</a:t>
            </a:r>
            <a:endParaRPr lang="en-US" dirty="0">
              <a:cs typeface="Calibri"/>
            </a:endParaRPr>
          </a:p>
          <a:p>
            <a:pPr marL="136525" lvl="1" indent="-129540">
              <a:spcBef>
                <a:spcPts val="755"/>
              </a:spcBef>
              <a:buFont typeface="Arial,Sans-Serif"/>
              <a:buChar char="•"/>
            </a:pPr>
            <a:r>
              <a:rPr lang="en-US" dirty="0"/>
              <a:t>Precision Medicine</a:t>
            </a:r>
            <a:endParaRPr lang="en-US" dirty="0">
              <a:cs typeface="Calibri"/>
            </a:endParaRPr>
          </a:p>
          <a:p>
            <a:pPr marL="136525" lvl="1" indent="-129540">
              <a:spcBef>
                <a:spcPts val="755"/>
              </a:spcBef>
              <a:buFont typeface="Arial,Sans-Serif"/>
              <a:buChar char="•"/>
            </a:pPr>
            <a:r>
              <a:rPr lang="en-US" dirty="0"/>
              <a:t>Clinical and economic evidence development and communication</a:t>
            </a:r>
            <a:endParaRPr lang="en-US" dirty="0">
              <a:cs typeface="Calibri"/>
            </a:endParaRPr>
          </a:p>
          <a:p>
            <a:pPr marL="136525" lvl="1" indent="-129540">
              <a:spcBef>
                <a:spcPts val="755"/>
              </a:spcBef>
              <a:buFont typeface="Arial,Sans-Serif"/>
              <a:buChar char="•"/>
            </a:pPr>
            <a:r>
              <a:rPr lang="en-US" dirty="0"/>
              <a:t>Market Assessment and Business Strategy</a:t>
            </a:r>
            <a:endParaRPr lang="en-US" dirty="0">
              <a:cs typeface="Calibri"/>
            </a:endParaRPr>
          </a:p>
          <a:p>
            <a:pPr marL="6985">
              <a:spcBef>
                <a:spcPts val="755"/>
              </a:spcBef>
            </a:pPr>
            <a:endParaRPr lang="en-US" dirty="0">
              <a:cs typeface="Calibri"/>
            </a:endParaRPr>
          </a:p>
        </p:txBody>
      </p:sp>
      <p:sp>
        <p:nvSpPr>
          <p:cNvPr id="4" name="Slide Number Placeholder 3"/>
          <p:cNvSpPr>
            <a:spLocks noGrp="1"/>
          </p:cNvSpPr>
          <p:nvPr>
            <p:ph type="sldNum" sz="quarter" idx="5"/>
          </p:nvPr>
        </p:nvSpPr>
        <p:spPr/>
        <p:txBody>
          <a:bodyPr/>
          <a:lstStyle/>
          <a:p>
            <a:fld id="{A270EC5F-1895-7340-98C1-A76303BDDC1B}" type="slidenum">
              <a:rPr lang="en-US" smtClean="0"/>
              <a:t>22</a:t>
            </a:fld>
            <a:endParaRPr lang="en-US"/>
          </a:p>
        </p:txBody>
      </p:sp>
    </p:spTree>
    <p:extLst>
      <p:ext uri="{BB962C8B-B14F-4D97-AF65-F5344CB8AC3E}">
        <p14:creationId xmlns:p14="http://schemas.microsoft.com/office/powerpoint/2010/main" val="3261173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0EC5F-1895-7340-98C1-A76303BDDC1B}" type="slidenum">
              <a:rPr lang="en-US" smtClean="0"/>
              <a:t>23</a:t>
            </a:fld>
            <a:endParaRPr lang="en-US"/>
          </a:p>
        </p:txBody>
      </p:sp>
    </p:spTree>
    <p:extLst>
      <p:ext uri="{BB962C8B-B14F-4D97-AF65-F5344CB8AC3E}">
        <p14:creationId xmlns:p14="http://schemas.microsoft.com/office/powerpoint/2010/main" val="3722420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36</a:t>
            </a:fld>
            <a:endParaRPr lang="en-US"/>
          </a:p>
        </p:txBody>
      </p:sp>
    </p:spTree>
    <p:extLst>
      <p:ext uri="{BB962C8B-B14F-4D97-AF65-F5344CB8AC3E}">
        <p14:creationId xmlns:p14="http://schemas.microsoft.com/office/powerpoint/2010/main" val="3873102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37</a:t>
            </a:fld>
            <a:endParaRPr lang="en-US"/>
          </a:p>
        </p:txBody>
      </p:sp>
    </p:spTree>
    <p:extLst>
      <p:ext uri="{BB962C8B-B14F-4D97-AF65-F5344CB8AC3E}">
        <p14:creationId xmlns:p14="http://schemas.microsoft.com/office/powerpoint/2010/main" val="2690767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40</a:t>
            </a:fld>
            <a:endParaRPr lang="en-US"/>
          </a:p>
        </p:txBody>
      </p:sp>
    </p:spTree>
    <p:extLst>
      <p:ext uri="{BB962C8B-B14F-4D97-AF65-F5344CB8AC3E}">
        <p14:creationId xmlns:p14="http://schemas.microsoft.com/office/powerpoint/2010/main" val="76947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3</a:t>
            </a:fld>
            <a:endParaRPr lang="en-US"/>
          </a:p>
        </p:txBody>
      </p:sp>
    </p:spTree>
    <p:extLst>
      <p:ext uri="{BB962C8B-B14F-4D97-AF65-F5344CB8AC3E}">
        <p14:creationId xmlns:p14="http://schemas.microsoft.com/office/powerpoint/2010/main" val="630923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43</a:t>
            </a:fld>
            <a:endParaRPr lang="en-US"/>
          </a:p>
        </p:txBody>
      </p:sp>
    </p:spTree>
    <p:extLst>
      <p:ext uri="{BB962C8B-B14F-4D97-AF65-F5344CB8AC3E}">
        <p14:creationId xmlns:p14="http://schemas.microsoft.com/office/powerpoint/2010/main" val="1238876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4</a:t>
            </a:fld>
            <a:endParaRPr lang="en-US"/>
          </a:p>
        </p:txBody>
      </p:sp>
    </p:spTree>
    <p:extLst>
      <p:ext uri="{BB962C8B-B14F-4D97-AF65-F5344CB8AC3E}">
        <p14:creationId xmlns:p14="http://schemas.microsoft.com/office/powerpoint/2010/main" val="3315890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5</a:t>
            </a:fld>
            <a:endParaRPr lang="en-US"/>
          </a:p>
        </p:txBody>
      </p:sp>
    </p:spTree>
    <p:extLst>
      <p:ext uri="{BB962C8B-B14F-4D97-AF65-F5344CB8AC3E}">
        <p14:creationId xmlns:p14="http://schemas.microsoft.com/office/powerpoint/2010/main" val="2283019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6</a:t>
            </a:fld>
            <a:endParaRPr lang="en-US"/>
          </a:p>
        </p:txBody>
      </p:sp>
    </p:spTree>
    <p:extLst>
      <p:ext uri="{BB962C8B-B14F-4D97-AF65-F5344CB8AC3E}">
        <p14:creationId xmlns:p14="http://schemas.microsoft.com/office/powerpoint/2010/main" val="324322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8</a:t>
            </a:fld>
            <a:endParaRPr lang="en-US"/>
          </a:p>
        </p:txBody>
      </p:sp>
    </p:spTree>
    <p:extLst>
      <p:ext uri="{BB962C8B-B14F-4D97-AF65-F5344CB8AC3E}">
        <p14:creationId xmlns:p14="http://schemas.microsoft.com/office/powerpoint/2010/main" val="1082518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D9803D1-043B-4AFD-8903-B828F6221BAE}" type="slidenum">
              <a:rPr lang="en-US"/>
              <a:t>9</a:t>
            </a:fld>
            <a:endParaRPr lang="en-US"/>
          </a:p>
        </p:txBody>
      </p:sp>
    </p:spTree>
    <p:extLst>
      <p:ext uri="{BB962C8B-B14F-4D97-AF65-F5344CB8AC3E}">
        <p14:creationId xmlns:p14="http://schemas.microsoft.com/office/powerpoint/2010/main" val="220424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93152D-77D0-F74F-A4E4-38C7D1031110}" type="slidenum">
              <a:rPr lang="en-US" smtClean="0"/>
              <a:t>11</a:t>
            </a:fld>
            <a:endParaRPr lang="en-US"/>
          </a:p>
        </p:txBody>
      </p:sp>
    </p:spTree>
    <p:extLst>
      <p:ext uri="{BB962C8B-B14F-4D97-AF65-F5344CB8AC3E}">
        <p14:creationId xmlns:p14="http://schemas.microsoft.com/office/powerpoint/2010/main" val="2041969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https://www.nibib.nih.gov/covid-19/radx-tech-program/listening-session/agenda/executive-summary</a:t>
            </a:r>
            <a:endParaRPr lang="en-US" dirty="0"/>
          </a:p>
          <a:p>
            <a:endParaRPr lang="en-US" dirty="0">
              <a:cs typeface="Calibri"/>
            </a:endParaRPr>
          </a:p>
          <a:p>
            <a:r>
              <a:rPr lang="en-US" dirty="0">
                <a:cs typeface="Calibri"/>
              </a:rPr>
              <a:t>We are in the process of adding additional resources especially in the aging population as that represents challenges in multiple </a:t>
            </a:r>
            <a:r>
              <a:rPr lang="en-US" dirty="0" err="1">
                <a:cs typeface="Calibri"/>
              </a:rPr>
              <a:t>accessibiity</a:t>
            </a:r>
            <a:r>
              <a:rPr lang="en-US" dirty="0">
                <a:cs typeface="Calibri"/>
              </a:rPr>
              <a:t> areas</a:t>
            </a:r>
          </a:p>
        </p:txBody>
      </p:sp>
      <p:sp>
        <p:nvSpPr>
          <p:cNvPr id="4" name="Slide Number Placeholder 3"/>
          <p:cNvSpPr>
            <a:spLocks noGrp="1"/>
          </p:cNvSpPr>
          <p:nvPr>
            <p:ph type="sldNum" sz="quarter" idx="5"/>
          </p:nvPr>
        </p:nvSpPr>
        <p:spPr/>
        <p:txBody>
          <a:bodyPr/>
          <a:lstStyle/>
          <a:p>
            <a:fld id="{5193152D-77D0-F74F-A4E4-38C7D1031110}" type="slidenum">
              <a:rPr lang="en-US" smtClean="0"/>
              <a:t>13</a:t>
            </a:fld>
            <a:endParaRPr lang="en-US"/>
          </a:p>
        </p:txBody>
      </p:sp>
    </p:spTree>
    <p:extLst>
      <p:ext uri="{BB962C8B-B14F-4D97-AF65-F5344CB8AC3E}">
        <p14:creationId xmlns:p14="http://schemas.microsoft.com/office/powerpoint/2010/main" val="62543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ubtitle 2">
            <a:extLst>
              <a:ext uri="{FF2B5EF4-FFF2-40B4-BE49-F238E27FC236}">
                <a16:creationId xmlns:a16="http://schemas.microsoft.com/office/drawing/2014/main" id="{DA7DD47E-D583-4295-0967-1122B06D23E2}"/>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DEPLOYMENT CORE</a:t>
            </a:r>
          </a:p>
        </p:txBody>
      </p:sp>
      <p:sp>
        <p:nvSpPr>
          <p:cNvPr id="10" name="Text Placeholder 9">
            <a:extLst>
              <a:ext uri="{FF2B5EF4-FFF2-40B4-BE49-F238E27FC236}">
                <a16:creationId xmlns:a16="http://schemas.microsoft.com/office/drawing/2014/main" id="{FFF354FF-BC3E-2C50-D73E-E6BEFDDBC3FA}"/>
              </a:ext>
            </a:extLst>
          </p:cNvPr>
          <p:cNvSpPr>
            <a:spLocks noGrp="1"/>
          </p:cNvSpPr>
          <p:nvPr>
            <p:ph type="body" sz="quarter" idx="13"/>
          </p:nvPr>
        </p:nvSpPr>
        <p:spPr>
          <a:xfrm>
            <a:off x="581025" y="3233737"/>
            <a:ext cx="10993438" cy="3017433"/>
          </a:xfrm>
        </p:spPr>
        <p:txBody>
          <a:bodyPr anchor="ctr"/>
          <a:lstStyle>
            <a:lvl1pPr marL="306000" indent="-306000">
              <a:lnSpc>
                <a:spcPct val="100000"/>
              </a:lnSpc>
              <a:spcBef>
                <a:spcPts val="1200"/>
              </a:spcBef>
              <a:spcAft>
                <a:spcPts val="600"/>
              </a:spcAft>
              <a:buClr>
                <a:schemeClr val="bg1"/>
              </a:buClr>
              <a:buSzPct val="100000"/>
              <a:buFont typeface="Arial" panose="020B0604020202020204" pitchFamily="34" charset="0"/>
              <a:buChar char="•"/>
              <a:defRPr sz="2400" b="1">
                <a:solidFill>
                  <a:schemeClr val="bg1"/>
                </a:solidFill>
              </a:defRPr>
            </a:lvl1pPr>
            <a:lvl2pPr marL="630000" indent="-306000">
              <a:spcBef>
                <a:spcPts val="0"/>
              </a:spcBef>
              <a:spcAft>
                <a:spcPts val="0"/>
              </a:spcAft>
              <a:buClr>
                <a:schemeClr val="bg1"/>
              </a:buClr>
              <a:buSzPct val="100000"/>
              <a:buFont typeface="Arial" panose="020B0604020202020204" pitchFamily="34" charset="0"/>
              <a:buChar char="•"/>
              <a:defRPr sz="2400" b="1">
                <a:solidFill>
                  <a:schemeClr val="bg1"/>
                </a:solidFill>
              </a:defRPr>
            </a:lvl2pPr>
            <a:lvl3pPr marL="900000" indent="-270000">
              <a:spcBef>
                <a:spcPts val="0"/>
              </a:spcBef>
              <a:spcAft>
                <a:spcPts val="0"/>
              </a:spcAft>
              <a:buClr>
                <a:schemeClr val="bg1"/>
              </a:buClr>
              <a:buSzPct val="100000"/>
              <a:buFont typeface="Arial" panose="020B0604020202020204" pitchFamily="34" charset="0"/>
              <a:buChar char="•"/>
              <a:defRPr sz="2000" b="1">
                <a:solidFill>
                  <a:schemeClr val="bg1"/>
                </a:solidFill>
              </a:defRPr>
            </a:lvl3pPr>
            <a:lvl4pPr marL="124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4pPr>
            <a:lvl5pPr marL="160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86957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CC4399-7A5C-5440-BEBD-437CD029BDA4}"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3257578610"/>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3F1FB484-D176-9840-8843-162AFE0E5B18}"/>
              </a:ext>
            </a:extLst>
          </p:cNvPr>
          <p:cNvSpPr>
            <a:spLocks noGrp="1"/>
          </p:cNvSpPr>
          <p:nvPr>
            <p:ph type="ftr" sz="quarter" idx="11"/>
          </p:nvPr>
        </p:nvSpPr>
        <p:spPr>
          <a:xfrm>
            <a:off x="243113" y="6245194"/>
            <a:ext cx="3478619" cy="415543"/>
          </a:xfrm>
        </p:spPr>
        <p:txBody>
          <a:bodyPr/>
          <a:lstStyle/>
          <a:p>
            <a:endParaRPr lang="en-US"/>
          </a:p>
        </p:txBody>
      </p:sp>
      <p:sp>
        <p:nvSpPr>
          <p:cNvPr id="3" name="Text Placeholder 2">
            <a:extLst>
              <a:ext uri="{FF2B5EF4-FFF2-40B4-BE49-F238E27FC236}">
                <a16:creationId xmlns:a16="http://schemas.microsoft.com/office/drawing/2014/main" id="{68881758-FF50-DA4E-B030-C34830702043}"/>
              </a:ext>
            </a:extLst>
          </p:cNvPr>
          <p:cNvSpPr>
            <a:spLocks noGrp="1"/>
          </p:cNvSpPr>
          <p:nvPr>
            <p:ph type="body" idx="1"/>
          </p:nvPr>
        </p:nvSpPr>
        <p:spPr>
          <a:xfrm>
            <a:off x="236487" y="1129224"/>
            <a:ext cx="4946724" cy="539826"/>
          </a:xfrm>
          <a:prstGeom prst="rect">
            <a:avLst/>
          </a:prstGeom>
        </p:spPr>
        <p:txBody>
          <a:bodyPr anchor="b">
            <a:normAutofit/>
          </a:bodyPr>
          <a:lstStyle>
            <a:lvl1pPr marL="0" indent="0">
              <a:buNone/>
              <a:defRPr sz="2260" b="1">
                <a:solidFill>
                  <a:schemeClr val="accent1"/>
                </a:solidFill>
                <a:latin typeface="Franklin Gothic Medium" panose="020B0603020102020204" pitchFamily="34" charset="0"/>
              </a:defRPr>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Click to edit Master text styles</a:t>
            </a:r>
          </a:p>
        </p:txBody>
      </p:sp>
      <p:sp>
        <p:nvSpPr>
          <p:cNvPr id="4" name="Content Placeholder 3">
            <a:extLst>
              <a:ext uri="{FF2B5EF4-FFF2-40B4-BE49-F238E27FC236}">
                <a16:creationId xmlns:a16="http://schemas.microsoft.com/office/drawing/2014/main" id="{251375FC-8DF4-0448-A490-1E69F37A9F77}"/>
              </a:ext>
            </a:extLst>
          </p:cNvPr>
          <p:cNvSpPr>
            <a:spLocks noGrp="1"/>
          </p:cNvSpPr>
          <p:nvPr>
            <p:ph sz="half" idx="2"/>
          </p:nvPr>
        </p:nvSpPr>
        <p:spPr>
          <a:xfrm>
            <a:off x="236487" y="1641779"/>
            <a:ext cx="4946724" cy="4193375"/>
          </a:xfrm>
          <a:prstGeom prst="rect">
            <a:avLst/>
          </a:prstGeom>
        </p:spPr>
        <p:txBody>
          <a:bodyPr/>
          <a:lstStyle>
            <a:lvl1pPr>
              <a:defRPr sz="20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ADE66D-13FE-EE4F-BA20-FF4FB427DB7E}"/>
              </a:ext>
            </a:extLst>
          </p:cNvPr>
          <p:cNvSpPr>
            <a:spLocks noGrp="1"/>
          </p:cNvSpPr>
          <p:nvPr>
            <p:ph type="body" sz="quarter" idx="3"/>
          </p:nvPr>
        </p:nvSpPr>
        <p:spPr>
          <a:xfrm>
            <a:off x="5544184" y="1129225"/>
            <a:ext cx="4754723" cy="539825"/>
          </a:xfrm>
          <a:prstGeom prst="rect">
            <a:avLst/>
          </a:prstGeom>
        </p:spPr>
        <p:txBody>
          <a:bodyPr anchor="b">
            <a:normAutofit/>
          </a:bodyPr>
          <a:lstStyle>
            <a:lvl1pPr marL="0" indent="0">
              <a:buNone/>
              <a:defRPr sz="2260" b="1">
                <a:solidFill>
                  <a:schemeClr val="accent1"/>
                </a:solidFill>
                <a:latin typeface="Franklin Gothic Medium" panose="020B0603020102020204" pitchFamily="34" charset="0"/>
              </a:defRPr>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Click to edit Master text styles</a:t>
            </a:r>
          </a:p>
        </p:txBody>
      </p:sp>
      <p:sp>
        <p:nvSpPr>
          <p:cNvPr id="6" name="Content Placeholder 5">
            <a:extLst>
              <a:ext uri="{FF2B5EF4-FFF2-40B4-BE49-F238E27FC236}">
                <a16:creationId xmlns:a16="http://schemas.microsoft.com/office/drawing/2014/main" id="{D324DA21-6616-124D-BCCD-7C1082EF7EC7}"/>
              </a:ext>
            </a:extLst>
          </p:cNvPr>
          <p:cNvSpPr>
            <a:spLocks noGrp="1"/>
          </p:cNvSpPr>
          <p:nvPr>
            <p:ph sz="quarter" idx="4"/>
          </p:nvPr>
        </p:nvSpPr>
        <p:spPr>
          <a:xfrm>
            <a:off x="5544184" y="1641779"/>
            <a:ext cx="4754723" cy="4193375"/>
          </a:xfrm>
          <a:prstGeom prst="rect">
            <a:avLst/>
          </a:prstGeom>
        </p:spPr>
        <p:txBody>
          <a:bodyPr/>
          <a:lstStyle>
            <a:lvl1pPr>
              <a:defRPr sz="20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B650F3-8192-3943-9F73-285235A7F92B}"/>
              </a:ext>
            </a:extLst>
          </p:cNvPr>
          <p:cNvSpPr>
            <a:spLocks noGrp="1"/>
          </p:cNvSpPr>
          <p:nvPr>
            <p:ph type="dt" sz="half" idx="10"/>
          </p:nvPr>
        </p:nvSpPr>
        <p:spPr/>
        <p:txBody>
          <a:bodyPr/>
          <a:lstStyle/>
          <a:p>
            <a:endParaRPr lang="en-US"/>
          </a:p>
        </p:txBody>
      </p:sp>
      <p:sp>
        <p:nvSpPr>
          <p:cNvPr id="9" name="Slide Number Placeholder 8">
            <a:extLst>
              <a:ext uri="{FF2B5EF4-FFF2-40B4-BE49-F238E27FC236}">
                <a16:creationId xmlns:a16="http://schemas.microsoft.com/office/drawing/2014/main" id="{FA11882E-331A-AB4A-A7AA-A87997E8E5B8}"/>
              </a:ext>
            </a:extLst>
          </p:cNvPr>
          <p:cNvSpPr>
            <a:spLocks noGrp="1"/>
          </p:cNvSpPr>
          <p:nvPr>
            <p:ph type="sldNum" sz="quarter" idx="12"/>
          </p:nvPr>
        </p:nvSpPr>
        <p:spPr/>
        <p:txBody>
          <a:bodyPr/>
          <a:lstStyle/>
          <a:p>
            <a:fld id="{59F2B6F0-B73C-014C-9460-D20B7703C33C}" type="slidenum">
              <a:rPr lang="en-US" smtClean="0"/>
              <a:t>‹#›</a:t>
            </a:fld>
            <a:endParaRPr lang="en-US"/>
          </a:p>
        </p:txBody>
      </p:sp>
      <p:sp>
        <p:nvSpPr>
          <p:cNvPr id="10" name="Title 1">
            <a:extLst>
              <a:ext uri="{FF2B5EF4-FFF2-40B4-BE49-F238E27FC236}">
                <a16:creationId xmlns:a16="http://schemas.microsoft.com/office/drawing/2014/main" id="{051A38A5-7A14-704C-BD16-5EC5A75B41A9}"/>
              </a:ext>
            </a:extLst>
          </p:cNvPr>
          <p:cNvSpPr>
            <a:spLocks noGrp="1"/>
          </p:cNvSpPr>
          <p:nvPr>
            <p:ph type="title"/>
          </p:nvPr>
        </p:nvSpPr>
        <p:spPr>
          <a:xfrm>
            <a:off x="243112" y="196169"/>
            <a:ext cx="9555796" cy="861237"/>
          </a:xfrm>
        </p:spPr>
        <p:txBody>
          <a:bodyPr/>
          <a:lstStyle/>
          <a:p>
            <a:r>
              <a:rPr lang="en-US"/>
              <a:t>Click to edit Master title style</a:t>
            </a:r>
          </a:p>
        </p:txBody>
      </p:sp>
    </p:spTree>
    <p:extLst>
      <p:ext uri="{BB962C8B-B14F-4D97-AF65-F5344CB8AC3E}">
        <p14:creationId xmlns:p14="http://schemas.microsoft.com/office/powerpoint/2010/main" val="3147694662"/>
      </p:ext>
    </p:extLst>
  </p:cSld>
  <p:clrMapOvr>
    <a:masterClrMapping/>
  </p:clrMapOvr>
  <p:hf sldNum="0" hdr="0" ftr="0"/>
  <p:extLst>
    <p:ext uri="{DCECCB84-F9BA-43D5-87BE-67443E8EF086}">
      <p15:sldGuideLst xmlns:p15="http://schemas.microsoft.com/office/powerpoint/2012/main">
        <p15:guide id="1" orient="horz" pos="504">
          <p15:clr>
            <a:srgbClr val="FBAE40"/>
          </p15:clr>
        </p15:guide>
        <p15:guide id="2" pos="216">
          <p15:clr>
            <a:srgbClr val="FBAE40"/>
          </p15:clr>
        </p15:guide>
        <p15:guide id="3" orient="horz" pos="88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9142D-90AF-8A42-9242-89D8720FD152}"/>
              </a:ext>
            </a:extLst>
          </p:cNvPr>
          <p:cNvSpPr>
            <a:spLocks noGrp="1"/>
          </p:cNvSpPr>
          <p:nvPr>
            <p:ph type="title"/>
          </p:nvPr>
        </p:nvSpPr>
        <p:spPr>
          <a:xfrm>
            <a:off x="242771" y="196170"/>
            <a:ext cx="9543780" cy="861236"/>
          </a:xfrm>
        </p:spPr>
        <p:txBody>
          <a:bodyPr/>
          <a:lstStyle/>
          <a:p>
            <a:r>
              <a:rPr lang="en-US"/>
              <a:t>Click to edit Master title style</a:t>
            </a:r>
          </a:p>
        </p:txBody>
      </p:sp>
      <p:sp>
        <p:nvSpPr>
          <p:cNvPr id="3" name="Date Placeholder 2">
            <a:extLst>
              <a:ext uri="{FF2B5EF4-FFF2-40B4-BE49-F238E27FC236}">
                <a16:creationId xmlns:a16="http://schemas.microsoft.com/office/drawing/2014/main" id="{D4B7B71C-93A3-904A-9545-6D68BC303F3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A6D064C-674A-644A-8AAC-AD9453AE31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B178E9-0AEB-1E4D-84E5-999669F1011B}"/>
              </a:ext>
            </a:extLst>
          </p:cNvPr>
          <p:cNvSpPr>
            <a:spLocks noGrp="1"/>
          </p:cNvSpPr>
          <p:nvPr>
            <p:ph type="sldNum" sz="quarter" idx="12"/>
          </p:nvPr>
        </p:nvSpPr>
        <p:spPr/>
        <p:txBody>
          <a:bodyPr/>
          <a:lstStyle/>
          <a:p>
            <a:fld id="{59F2B6F0-B73C-014C-9460-D20B7703C33C}" type="slidenum">
              <a:rPr lang="en-US" smtClean="0"/>
              <a:t>‹#›</a:t>
            </a:fld>
            <a:endParaRPr lang="en-US"/>
          </a:p>
        </p:txBody>
      </p:sp>
    </p:spTree>
    <p:extLst>
      <p:ext uri="{BB962C8B-B14F-4D97-AF65-F5344CB8AC3E}">
        <p14:creationId xmlns:p14="http://schemas.microsoft.com/office/powerpoint/2010/main" val="241627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15:guide id="1" orient="horz" pos="504">
          <p15:clr>
            <a:srgbClr val="FBAE40"/>
          </p15:clr>
        </p15:guide>
        <p15:guide id="2" pos="21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w/ Ico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1C5FA-66B9-E443-9DCD-3BED2083665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129BF39-0DF1-3046-8741-40FE152B9C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F1B348-0C79-8845-B452-F040C39891FC}"/>
              </a:ext>
            </a:extLst>
          </p:cNvPr>
          <p:cNvSpPr>
            <a:spLocks noGrp="1"/>
          </p:cNvSpPr>
          <p:nvPr>
            <p:ph type="sldNum" sz="quarter" idx="12"/>
          </p:nvPr>
        </p:nvSpPr>
        <p:spPr/>
        <p:txBody>
          <a:bodyPr/>
          <a:lstStyle/>
          <a:p>
            <a:fld id="{59F2B6F0-B73C-014C-9460-D20B7703C33C}" type="slidenum">
              <a:rPr lang="en-US" smtClean="0"/>
              <a:t>‹#›</a:t>
            </a:fld>
            <a:endParaRPr lang="en-US"/>
          </a:p>
        </p:txBody>
      </p:sp>
    </p:spTree>
    <p:extLst>
      <p:ext uri="{BB962C8B-B14F-4D97-AF65-F5344CB8AC3E}">
        <p14:creationId xmlns:p14="http://schemas.microsoft.com/office/powerpoint/2010/main" val="293074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1C5FA-66B9-E443-9DCD-3BED2083665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129BF39-0DF1-3046-8741-40FE152B9C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F1B348-0C79-8845-B452-F040C39891FC}"/>
              </a:ext>
            </a:extLst>
          </p:cNvPr>
          <p:cNvSpPr>
            <a:spLocks noGrp="1"/>
          </p:cNvSpPr>
          <p:nvPr>
            <p:ph type="sldNum" sz="quarter" idx="12"/>
          </p:nvPr>
        </p:nvSpPr>
        <p:spPr/>
        <p:txBody>
          <a:bodyPr/>
          <a:lstStyle/>
          <a:p>
            <a:fld id="{59F2B6F0-B73C-014C-9460-D20B7703C33C}" type="slidenum">
              <a:rPr lang="en-US" smtClean="0"/>
              <a:t>‹#›</a:t>
            </a:fld>
            <a:endParaRPr lang="en-US"/>
          </a:p>
        </p:txBody>
      </p:sp>
      <p:sp>
        <p:nvSpPr>
          <p:cNvPr id="5" name="Rectangle 4">
            <a:extLst>
              <a:ext uri="{FF2B5EF4-FFF2-40B4-BE49-F238E27FC236}">
                <a16:creationId xmlns:a16="http://schemas.microsoft.com/office/drawing/2014/main" id="{16CF2874-8ED8-DD4D-B5FC-0AB0F3FC2AA6}"/>
              </a:ext>
            </a:extLst>
          </p:cNvPr>
          <p:cNvSpPr/>
          <p:nvPr/>
        </p:nvSpPr>
        <p:spPr>
          <a:xfrm>
            <a:off x="9004852" y="-69574"/>
            <a:ext cx="3187148" cy="225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Tree>
    <p:extLst>
      <p:ext uri="{BB962C8B-B14F-4D97-AF65-F5344CB8AC3E}">
        <p14:creationId xmlns:p14="http://schemas.microsoft.com/office/powerpoint/2010/main" val="121830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57E20DA-E133-EE43-A663-4022AB11FEBA}"/>
              </a:ext>
            </a:extLst>
          </p:cNvPr>
          <p:cNvSpPr>
            <a:spLocks noGrp="1"/>
          </p:cNvSpPr>
          <p:nvPr>
            <p:ph type="pic" idx="1"/>
          </p:nvPr>
        </p:nvSpPr>
        <p:spPr>
          <a:xfrm>
            <a:off x="327992" y="1124714"/>
            <a:ext cx="4850293" cy="4351338"/>
          </a:xfrm>
          <a:prstGeom prst="rect">
            <a:avLst/>
          </a:prstGeom>
        </p:spPr>
        <p:txBody>
          <a:bodyPr/>
          <a:lstStyle>
            <a:lvl1pPr marL="0" indent="0">
              <a:buNone/>
              <a:defRPr sz="2782"/>
            </a:lvl1pPr>
            <a:lvl2pPr marL="397442" indent="0">
              <a:buNone/>
              <a:defRPr sz="2434"/>
            </a:lvl2pPr>
            <a:lvl3pPr marL="794883" indent="0">
              <a:buNone/>
              <a:defRPr sz="2086"/>
            </a:lvl3pPr>
            <a:lvl4pPr marL="1192325" indent="0">
              <a:buNone/>
              <a:defRPr sz="1739"/>
            </a:lvl4pPr>
            <a:lvl5pPr marL="1589767" indent="0">
              <a:buNone/>
              <a:defRPr sz="1739"/>
            </a:lvl5pPr>
            <a:lvl6pPr marL="1987208" indent="0">
              <a:buNone/>
              <a:defRPr sz="1739"/>
            </a:lvl6pPr>
            <a:lvl7pPr marL="2384650" indent="0">
              <a:buNone/>
              <a:defRPr sz="1739"/>
            </a:lvl7pPr>
            <a:lvl8pPr marL="2782092" indent="0">
              <a:buNone/>
              <a:defRPr sz="1739"/>
            </a:lvl8pPr>
            <a:lvl9pPr marL="3179533" indent="0">
              <a:buNone/>
              <a:defRPr sz="1739"/>
            </a:lvl9pPr>
          </a:lstStyle>
          <a:p>
            <a:r>
              <a:rPr lang="en-US"/>
              <a:t>Click icon to add picture</a:t>
            </a:r>
          </a:p>
        </p:txBody>
      </p:sp>
      <p:sp>
        <p:nvSpPr>
          <p:cNvPr id="5" name="Date Placeholder 4">
            <a:extLst>
              <a:ext uri="{FF2B5EF4-FFF2-40B4-BE49-F238E27FC236}">
                <a16:creationId xmlns:a16="http://schemas.microsoft.com/office/drawing/2014/main" id="{EE7FC634-B2FB-E24D-85E3-44581E74574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9350EAD-FE90-B643-A426-594EC7CC57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272F6-F948-B541-B9CB-7B4DE8F55606}"/>
              </a:ext>
            </a:extLst>
          </p:cNvPr>
          <p:cNvSpPr>
            <a:spLocks noGrp="1"/>
          </p:cNvSpPr>
          <p:nvPr>
            <p:ph type="sldNum" sz="quarter" idx="12"/>
          </p:nvPr>
        </p:nvSpPr>
        <p:spPr/>
        <p:txBody>
          <a:bodyPr/>
          <a:lstStyle/>
          <a:p>
            <a:fld id="{59F2B6F0-B73C-014C-9460-D20B7703C33C}" type="slidenum">
              <a:rPr lang="en-US" smtClean="0"/>
              <a:t>‹#›</a:t>
            </a:fld>
            <a:endParaRPr lang="en-US"/>
          </a:p>
        </p:txBody>
      </p:sp>
      <p:sp>
        <p:nvSpPr>
          <p:cNvPr id="8" name="Content Placeholder 2">
            <a:extLst>
              <a:ext uri="{FF2B5EF4-FFF2-40B4-BE49-F238E27FC236}">
                <a16:creationId xmlns:a16="http://schemas.microsoft.com/office/drawing/2014/main" id="{401152D6-1C4D-364D-8C37-A9B0E711B401}"/>
              </a:ext>
            </a:extLst>
          </p:cNvPr>
          <p:cNvSpPr>
            <a:spLocks noGrp="1"/>
          </p:cNvSpPr>
          <p:nvPr>
            <p:ph sz="half" idx="13"/>
          </p:nvPr>
        </p:nvSpPr>
        <p:spPr>
          <a:xfrm>
            <a:off x="5566721" y="1124714"/>
            <a:ext cx="4746673" cy="4351338"/>
          </a:xfrm>
          <a:prstGeom prst="rect">
            <a:avLst/>
          </a:prstGeom>
        </p:spPr>
        <p:txBody>
          <a:bodyPr/>
          <a:lstStyle>
            <a:lvl1pPr>
              <a:defRPr sz="20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85D4590-B35D-164E-B51B-329D50CB1C62}"/>
              </a:ext>
            </a:extLst>
          </p:cNvPr>
          <p:cNvSpPr>
            <a:spLocks noGrp="1"/>
          </p:cNvSpPr>
          <p:nvPr>
            <p:ph type="title"/>
          </p:nvPr>
        </p:nvSpPr>
        <p:spPr>
          <a:xfrm>
            <a:off x="242771" y="196169"/>
            <a:ext cx="9577090" cy="861237"/>
          </a:xfrm>
        </p:spPr>
        <p:txBody>
          <a:bodyPr/>
          <a:lstStyle/>
          <a:p>
            <a:r>
              <a:rPr lang="en-US"/>
              <a:t>Click to edit Master title style</a:t>
            </a:r>
          </a:p>
        </p:txBody>
      </p:sp>
    </p:spTree>
    <p:extLst>
      <p:ext uri="{BB962C8B-B14F-4D97-AF65-F5344CB8AC3E}">
        <p14:creationId xmlns:p14="http://schemas.microsoft.com/office/powerpoint/2010/main" val="2577254760"/>
      </p:ext>
    </p:extLst>
  </p:cSld>
  <p:clrMapOvr>
    <a:masterClrMapping/>
  </p:clrMapOvr>
  <p:hf sldNum="0" hdr="0" ftr="0"/>
  <p:extLst>
    <p:ext uri="{DCECCB84-F9BA-43D5-87BE-67443E8EF086}">
      <p15:sldGuideLst xmlns:p15="http://schemas.microsoft.com/office/powerpoint/2012/main">
        <p15:guide id="1" orient="horz" pos="528">
          <p15:clr>
            <a:srgbClr val="FBAE40"/>
          </p15:clr>
        </p15:guide>
        <p15:guide id="2" pos="216">
          <p15:clr>
            <a:srgbClr val="FBAE40"/>
          </p15:clr>
        </p15:guide>
        <p15:guide id="3" orient="horz" pos="88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title, sub, LEFT HALF bullets">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609600" y="868061"/>
            <a:ext cx="10972800" cy="32964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739" dirty="0">
                <a:solidFill>
                  <a:schemeClr val="tx2"/>
                </a:solidFill>
                <a:latin typeface="+mn-lt"/>
                <a:ea typeface="Arial Unicode MS" pitchFamily="-65" charset="0"/>
                <a:cs typeface="Arial Unicode MS" pitchFamily="-65" charset="0"/>
                <a:sym typeface="Arial" pitchFamily="-65" charset="0"/>
              </a:defRPr>
            </a:lvl1pPr>
            <a:lvl2pPr>
              <a:defRPr sz="1826"/>
            </a:lvl2pPr>
            <a:lvl3pPr>
              <a:defRPr sz="1826"/>
            </a:lvl3pPr>
            <a:lvl4pPr>
              <a:defRPr sz="1826"/>
            </a:lvl4pPr>
            <a:lvl5pPr>
              <a:defRPr sz="1826"/>
            </a:lvl5pPr>
          </a:lstStyle>
          <a:p>
            <a:pPr marL="0" lvl="0" indent="0" algn="l" rtl="0" eaLnBrk="0" fontAlgn="base" hangingPunct="0">
              <a:spcBef>
                <a:spcPts val="1826"/>
              </a:spcBef>
              <a:spcAft>
                <a:spcPct val="0"/>
              </a:spcAft>
              <a:buClr>
                <a:schemeClr val="tx1"/>
              </a:buClr>
              <a:buSzPct val="100000"/>
              <a:buFont typeface="Arial" pitchFamily="-65" charset="0"/>
              <a:buNone/>
            </a:pPr>
            <a:r>
              <a:rPr lang="en-US"/>
              <a:t>Click to edit Master text styles</a:t>
            </a:r>
          </a:p>
        </p:txBody>
      </p:sp>
      <p:sp>
        <p:nvSpPr>
          <p:cNvPr id="14" name="Text Placeholder 14">
            <a:extLst>
              <a:ext uri="{FF2B5EF4-FFF2-40B4-BE49-F238E27FC236}">
                <a16:creationId xmlns:a16="http://schemas.microsoft.com/office/drawing/2014/main" id="{A35A36AF-A0BE-4FF5-9657-877C1CB65431}"/>
              </a:ext>
            </a:extLst>
          </p:cNvPr>
          <p:cNvSpPr>
            <a:spLocks noGrp="1"/>
          </p:cNvSpPr>
          <p:nvPr>
            <p:ph type="body" sz="quarter" idx="19" hasCustomPrompt="1"/>
          </p:nvPr>
        </p:nvSpPr>
        <p:spPr>
          <a:xfrm>
            <a:off x="3" y="5913259"/>
            <a:ext cx="557497" cy="251942"/>
          </a:xfrm>
        </p:spPr>
        <p:txBody>
          <a:bodyPr anchor="b">
            <a:noAutofit/>
          </a:bodyPr>
          <a:lstStyle>
            <a:lvl1pPr marL="0" indent="0" algn="r">
              <a:spcBef>
                <a:spcPts val="0"/>
              </a:spcBef>
              <a:buNone/>
              <a:defRPr sz="869">
                <a:solidFill>
                  <a:schemeClr val="tx2"/>
                </a:solidFill>
              </a:defRPr>
            </a:lvl1pPr>
            <a:lvl2pPr marL="188785" indent="0">
              <a:buNone/>
              <a:defRPr sz="869"/>
            </a:lvl2pPr>
            <a:lvl3pPr marL="461032" indent="0">
              <a:buNone/>
              <a:defRPr sz="869"/>
            </a:lvl3pPr>
            <a:lvl4pPr marL="778986" indent="0">
              <a:buNone/>
              <a:defRPr sz="869"/>
            </a:lvl4pPr>
            <a:lvl5pPr marL="1127327" indent="0">
              <a:buNone/>
              <a:defRPr sz="869"/>
            </a:lvl5pPr>
          </a:lstStyle>
          <a:p>
            <a:pPr lvl="0"/>
            <a:r>
              <a:rPr lang="en-US"/>
              <a:t>*</a:t>
            </a:r>
          </a:p>
        </p:txBody>
      </p:sp>
      <p:sp>
        <p:nvSpPr>
          <p:cNvPr id="15" name="Text Placeholder 14">
            <a:extLst>
              <a:ext uri="{FF2B5EF4-FFF2-40B4-BE49-F238E27FC236}">
                <a16:creationId xmlns:a16="http://schemas.microsoft.com/office/drawing/2014/main" id="{0B79D711-EF61-4011-9FA6-6FDB01FB1656}"/>
              </a:ext>
            </a:extLst>
          </p:cNvPr>
          <p:cNvSpPr>
            <a:spLocks noGrp="1"/>
          </p:cNvSpPr>
          <p:nvPr>
            <p:ph type="body" sz="quarter" idx="20" hasCustomPrompt="1"/>
          </p:nvPr>
        </p:nvSpPr>
        <p:spPr>
          <a:xfrm>
            <a:off x="609601" y="5913259"/>
            <a:ext cx="10980757" cy="251942"/>
          </a:xfrm>
        </p:spPr>
        <p:txBody>
          <a:bodyPr anchor="b">
            <a:noAutofit/>
          </a:bodyPr>
          <a:lstStyle>
            <a:lvl1pPr marL="0" indent="0" algn="l">
              <a:spcBef>
                <a:spcPts val="0"/>
              </a:spcBef>
              <a:buNone/>
              <a:defRPr sz="869">
                <a:solidFill>
                  <a:schemeClr val="tx2"/>
                </a:solidFill>
              </a:defRPr>
            </a:lvl1pPr>
            <a:lvl2pPr marL="188785" indent="0">
              <a:buNone/>
              <a:defRPr sz="869"/>
            </a:lvl2pPr>
            <a:lvl3pPr marL="461032" indent="0">
              <a:buNone/>
              <a:defRPr sz="869"/>
            </a:lvl3pPr>
            <a:lvl4pPr marL="778986" indent="0">
              <a:buNone/>
              <a:defRPr sz="869"/>
            </a:lvl4pPr>
            <a:lvl5pPr marL="1127327" indent="0">
              <a:buNone/>
              <a:defRPr sz="869"/>
            </a:lvl5pPr>
          </a:lstStyle>
          <a:p>
            <a:pPr lvl="0"/>
            <a:r>
              <a:rPr lang="en-US"/>
              <a:t>Click to add footnote</a:t>
            </a:r>
          </a:p>
        </p:txBody>
      </p:sp>
      <p:sp>
        <p:nvSpPr>
          <p:cNvPr id="2" name="Title 1">
            <a:extLst>
              <a:ext uri="{FF2B5EF4-FFF2-40B4-BE49-F238E27FC236}">
                <a16:creationId xmlns:a16="http://schemas.microsoft.com/office/drawing/2014/main" id="{C4A52491-CA22-4328-97AB-8EE9D2FAF2E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B3778AE-4C3E-40AD-9573-E0858D431205}"/>
              </a:ext>
            </a:extLst>
          </p:cNvPr>
          <p:cNvSpPr>
            <a:spLocks noGrp="1"/>
          </p:cNvSpPr>
          <p:nvPr>
            <p:ph type="sldNum" sz="quarter" idx="21"/>
          </p:nvPr>
        </p:nvSpPr>
        <p:spPr>
          <a:xfrm>
            <a:off x="11582136" y="6383968"/>
            <a:ext cx="378738" cy="310418"/>
          </a:xfrm>
        </p:spPr>
        <p:txBody>
          <a:bodyPr/>
          <a:lstStyle/>
          <a:p>
            <a:fld id="{AD816501-AAE5-214E-B100-00C3DC5F5E3F}" type="slidenum">
              <a:rPr lang="en-US" smtClean="0"/>
              <a:pPr/>
              <a:t>‹#›</a:t>
            </a:fld>
            <a:endParaRPr lang="en-US"/>
          </a:p>
        </p:txBody>
      </p:sp>
      <p:sp>
        <p:nvSpPr>
          <p:cNvPr id="11" name="Content Placeholder 4">
            <a:extLst>
              <a:ext uri="{FF2B5EF4-FFF2-40B4-BE49-F238E27FC236}">
                <a16:creationId xmlns:a16="http://schemas.microsoft.com/office/drawing/2014/main" id="{FD50DC96-D21B-4D16-93D7-9A8D148BBEC4}"/>
              </a:ext>
            </a:extLst>
          </p:cNvPr>
          <p:cNvSpPr>
            <a:spLocks noGrp="1"/>
          </p:cNvSpPr>
          <p:nvPr>
            <p:ph sz="quarter" idx="22"/>
          </p:nvPr>
        </p:nvSpPr>
        <p:spPr>
          <a:xfrm>
            <a:off x="609600" y="1713180"/>
            <a:ext cx="539496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694F8BE6-6407-4DDB-837A-578478BA1FEF}"/>
              </a:ext>
            </a:extLst>
          </p:cNvPr>
          <p:cNvSpPr>
            <a:spLocks noGrp="1"/>
          </p:cNvSpPr>
          <p:nvPr>
            <p:ph sz="quarter" idx="23"/>
          </p:nvPr>
        </p:nvSpPr>
        <p:spPr>
          <a:xfrm>
            <a:off x="6187440" y="1713180"/>
            <a:ext cx="539496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82549739"/>
      </p:ext>
    </p:extLst>
  </p:cSld>
  <p:clrMapOvr>
    <a:masterClrMapping/>
  </p:clrMapOvr>
  <p:transition>
    <p:fade/>
  </p:transition>
  <p:hf sldNum="0" hdr="0" ftr="0"/>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White_Content">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63210D30-232B-7945-A32E-17451961F7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52235" y="187744"/>
            <a:ext cx="548640" cy="548640"/>
          </a:xfrm>
          <a:prstGeom prst="rect">
            <a:avLst/>
          </a:prstGeom>
        </p:spPr>
      </p:pic>
      <p:sp>
        <p:nvSpPr>
          <p:cNvPr id="15" name="Text Placeholder 14">
            <a:extLst>
              <a:ext uri="{FF2B5EF4-FFF2-40B4-BE49-F238E27FC236}">
                <a16:creationId xmlns:a16="http://schemas.microsoft.com/office/drawing/2014/main" id="{32489004-0887-9242-9463-E63BFDF02ABD}"/>
              </a:ext>
            </a:extLst>
          </p:cNvPr>
          <p:cNvSpPr>
            <a:spLocks noGrp="1"/>
          </p:cNvSpPr>
          <p:nvPr>
            <p:ph type="body" sz="quarter" idx="11" hasCustomPrompt="1"/>
          </p:nvPr>
        </p:nvSpPr>
        <p:spPr>
          <a:xfrm>
            <a:off x="291126" y="242550"/>
            <a:ext cx="10385606" cy="403225"/>
          </a:xfrm>
          <a:prstGeom prst="rect">
            <a:avLst/>
          </a:prstGeom>
        </p:spPr>
        <p:txBody>
          <a:bodyPr lIns="0" anchor="ctr"/>
          <a:lstStyle>
            <a:lvl1pPr marL="0" indent="0">
              <a:buNone/>
              <a:defRPr sz="2086" b="1">
                <a:solidFill>
                  <a:schemeClr val="tx2"/>
                </a:solidFill>
                <a:latin typeface="Arial" panose="020B0604020202020204" pitchFamily="34" charset="0"/>
                <a:cs typeface="Arial" panose="020B0604020202020204" pitchFamily="34" charset="0"/>
              </a:defRPr>
            </a:lvl1pPr>
          </a:lstStyle>
          <a:p>
            <a:pPr lvl="0"/>
            <a:r>
              <a:rPr lang="en-US"/>
              <a:t>Slide Title</a:t>
            </a:r>
          </a:p>
        </p:txBody>
      </p:sp>
      <p:sp>
        <p:nvSpPr>
          <p:cNvPr id="6" name="Text Placeholder 11">
            <a:extLst>
              <a:ext uri="{FF2B5EF4-FFF2-40B4-BE49-F238E27FC236}">
                <a16:creationId xmlns:a16="http://schemas.microsoft.com/office/drawing/2014/main" id="{C83A68B5-6FBB-4640-8A2D-7BE427B2125E}"/>
              </a:ext>
            </a:extLst>
          </p:cNvPr>
          <p:cNvSpPr>
            <a:spLocks noGrp="1"/>
          </p:cNvSpPr>
          <p:nvPr>
            <p:ph type="body" sz="quarter" idx="10" hasCustomPrompt="1"/>
          </p:nvPr>
        </p:nvSpPr>
        <p:spPr>
          <a:xfrm>
            <a:off x="177075" y="6505464"/>
            <a:ext cx="5918926" cy="224870"/>
          </a:xfrm>
          <a:prstGeom prst="rect">
            <a:avLst/>
          </a:prstGeom>
        </p:spPr>
        <p:txBody>
          <a:bodyPr>
            <a:spAutoFit/>
          </a:bodyPr>
          <a:lstStyle>
            <a:lvl1pPr marL="0" indent="0">
              <a:buNone/>
              <a:defRPr sz="957">
                <a:solidFill>
                  <a:schemeClr val="tx2"/>
                </a:solidFill>
                <a:latin typeface="Arial" panose="020B0604020202020204" pitchFamily="34" charset="0"/>
                <a:cs typeface="Arial" panose="020B0604020202020204" pitchFamily="34" charset="0"/>
              </a:defRPr>
            </a:lvl1pPr>
          </a:lstStyle>
          <a:p>
            <a:pPr lvl="0"/>
            <a:r>
              <a:rPr lang="en-US" err="1"/>
              <a:t>Veranex</a:t>
            </a:r>
            <a:r>
              <a:rPr lang="en-US"/>
              <a:t> - Human Factors</a:t>
            </a:r>
          </a:p>
        </p:txBody>
      </p:sp>
      <p:sp>
        <p:nvSpPr>
          <p:cNvPr id="7" name="Slide Number Placeholder 3">
            <a:extLst>
              <a:ext uri="{FF2B5EF4-FFF2-40B4-BE49-F238E27FC236}">
                <a16:creationId xmlns:a16="http://schemas.microsoft.com/office/drawing/2014/main" id="{38D03E71-3A79-AB47-B0CA-07715403393A}"/>
              </a:ext>
            </a:extLst>
          </p:cNvPr>
          <p:cNvSpPr txBox="1">
            <a:spLocks/>
          </p:cNvSpPr>
          <p:nvPr/>
        </p:nvSpPr>
        <p:spPr>
          <a:xfrm>
            <a:off x="9275217" y="6501394"/>
            <a:ext cx="2743200" cy="252826"/>
          </a:xfrm>
          <a:prstGeom prst="rect">
            <a:avLst/>
          </a:prstGeom>
        </p:spPr>
        <p:txBody>
          <a:bodyPr anchor="ctr">
            <a:spAutoFit/>
          </a:bodyPr>
          <a:lstStyle>
            <a:defPPr marL="0" marR="0" indent="0" algn="l" defTabSz="91432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163" rtl="0" fontAlgn="auto" latinLnBrk="0" hangingPunct="0">
              <a:lnSpc>
                <a:spcPct val="120000"/>
              </a:lnSpc>
              <a:spcBef>
                <a:spcPts val="0"/>
              </a:spcBef>
              <a:spcAft>
                <a:spcPts val="0"/>
              </a:spcAft>
              <a:buClrTx/>
              <a:buSzTx/>
              <a:buFontTx/>
              <a:buNone/>
              <a:tabLst/>
              <a:defRPr kumimoji="0" sz="2000" b="0" i="0" u="none" strike="noStrike" cap="none" spc="58" normalizeH="0" baseline="0">
                <a:ln>
                  <a:noFill/>
                </a:ln>
                <a:solidFill>
                  <a:schemeClr val="accent1">
                    <a:lumOff val="-59597"/>
                  </a:schemeClr>
                </a:solidFill>
                <a:effectLst/>
                <a:uFillTx/>
                <a:latin typeface="Arial" panose="020B0604020202020204" pitchFamily="34" charset="0"/>
                <a:ea typeface="Proxima Nova Light"/>
                <a:cs typeface="Arial" panose="020B0604020202020204" pitchFamily="34" charset="0"/>
                <a:sym typeface="Proxima Nova Light"/>
              </a:defRPr>
            </a:lvl1pPr>
            <a:lvl2pPr marL="0" marR="0" indent="342873"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2pPr>
            <a:lvl3pPr marL="0" marR="0" indent="685746"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3pPr>
            <a:lvl4pPr marL="0" marR="0" indent="1028617"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4pPr>
            <a:lvl5pPr marL="0" marR="0" indent="1371490"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5pPr>
            <a:lvl6pPr marL="0" marR="0" indent="1714363"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6pPr>
            <a:lvl7pPr marL="0" marR="0" indent="2057236"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7pPr>
            <a:lvl8pPr marL="0" marR="0" indent="2400107"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8pPr>
            <a:lvl9pPr marL="0" marR="0" indent="2742980"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9pPr>
          </a:lstStyle>
          <a:p>
            <a:pPr algn="r"/>
            <a:fld id="{95A56571-2F67-9247-BA2E-F29197DC452F}" type="slidenum">
              <a:rPr lang="en-US" sz="957" smtClean="0">
                <a:solidFill>
                  <a:schemeClr val="tx2"/>
                </a:solidFill>
              </a:rPr>
              <a:pPr algn="r"/>
              <a:t>‹#›</a:t>
            </a:fld>
            <a:endParaRPr lang="en-US" sz="957">
              <a:solidFill>
                <a:schemeClr val="tx2"/>
              </a:solidFill>
            </a:endParaRPr>
          </a:p>
        </p:txBody>
      </p:sp>
    </p:spTree>
    <p:extLst>
      <p:ext uri="{BB962C8B-B14F-4D97-AF65-F5344CB8AC3E}">
        <p14:creationId xmlns:p14="http://schemas.microsoft.com/office/powerpoint/2010/main" val="3431222379"/>
      </p:ext>
    </p:extLst>
  </p:cSld>
  <p:clrMapOvr>
    <a:masterClrMapping/>
  </p:clrMapOvr>
  <p:hf sldNum="0" hdr="0" ftr="0"/>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4_Body Copy 2 Column">
    <p:spTree>
      <p:nvGrpSpPr>
        <p:cNvPr id="1" name=""/>
        <p:cNvGrpSpPr/>
        <p:nvPr/>
      </p:nvGrpSpPr>
      <p:grpSpPr>
        <a:xfrm>
          <a:off x="0" y="0"/>
          <a:ext cx="0" cy="0"/>
          <a:chOff x="0" y="0"/>
          <a:chExt cx="0" cy="0"/>
        </a:xfrm>
      </p:grpSpPr>
      <p:sp>
        <p:nvSpPr>
          <p:cNvPr id="6" name="Text Placeholder 2"/>
          <p:cNvSpPr>
            <a:spLocks noGrp="1"/>
          </p:cNvSpPr>
          <p:nvPr>
            <p:ph type="body" idx="1" hasCustomPrompt="1"/>
          </p:nvPr>
        </p:nvSpPr>
        <p:spPr>
          <a:xfrm>
            <a:off x="909357" y="1556855"/>
            <a:ext cx="5037418" cy="689912"/>
          </a:xfrm>
          <a:prstGeom prst="rect">
            <a:avLst/>
          </a:prstGeom>
        </p:spPr>
        <p:txBody>
          <a:bodyPr anchor="b">
            <a:normAutofit/>
          </a:bodyPr>
          <a:lstStyle>
            <a:lvl1pPr marL="0" indent="0">
              <a:buNone/>
              <a:defRPr sz="1912" b="1" cap="all" spc="78" baseline="0">
                <a:solidFill>
                  <a:schemeClr val="accent2"/>
                </a:solidFill>
                <a:latin typeface="Helvetica" pitchFamily="2" charset="0"/>
                <a:cs typeface="Helvetica" pitchFamily="2" charset="0"/>
              </a:defRPr>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Subhead goes here</a:t>
            </a:r>
          </a:p>
        </p:txBody>
      </p:sp>
      <p:sp>
        <p:nvSpPr>
          <p:cNvPr id="14" name="Text Placeholder 2"/>
          <p:cNvSpPr>
            <a:spLocks noGrp="1"/>
          </p:cNvSpPr>
          <p:nvPr>
            <p:ph type="body" idx="11" hasCustomPrompt="1"/>
          </p:nvPr>
        </p:nvSpPr>
        <p:spPr>
          <a:xfrm>
            <a:off x="6202717" y="1556855"/>
            <a:ext cx="5037418" cy="689912"/>
          </a:xfrm>
          <a:prstGeom prst="rect">
            <a:avLst/>
          </a:prstGeom>
        </p:spPr>
        <p:txBody>
          <a:bodyPr anchor="b">
            <a:normAutofit/>
          </a:bodyPr>
          <a:lstStyle>
            <a:lvl1pPr marL="0" indent="0">
              <a:buNone/>
              <a:defRPr sz="1912" b="1" cap="all" spc="78" baseline="0">
                <a:solidFill>
                  <a:schemeClr val="accent2"/>
                </a:solidFill>
                <a:latin typeface="Helvetica" pitchFamily="2" charset="0"/>
                <a:cs typeface="Helvetica" pitchFamily="2" charset="0"/>
              </a:defRPr>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Subhead goes here</a:t>
            </a:r>
          </a:p>
        </p:txBody>
      </p:sp>
      <p:sp>
        <p:nvSpPr>
          <p:cNvPr id="12" name="Content Placeholder 3">
            <a:extLst>
              <a:ext uri="{FF2B5EF4-FFF2-40B4-BE49-F238E27FC236}">
                <a16:creationId xmlns:a16="http://schemas.microsoft.com/office/drawing/2014/main" id="{61CC266B-5E62-234D-BF87-C18E36962221}"/>
              </a:ext>
            </a:extLst>
          </p:cNvPr>
          <p:cNvSpPr>
            <a:spLocks noGrp="1"/>
          </p:cNvSpPr>
          <p:nvPr>
            <p:ph sz="half" idx="15" hasCustomPrompt="1"/>
          </p:nvPr>
        </p:nvSpPr>
        <p:spPr>
          <a:xfrm>
            <a:off x="914025" y="2246768"/>
            <a:ext cx="5037418" cy="4098925"/>
          </a:xfrm>
          <a:prstGeom prst="rect">
            <a:avLst/>
          </a:prstGeom>
        </p:spPr>
        <p:txBody>
          <a:bodyPr>
            <a:noAutofit/>
          </a:bodyPr>
          <a:lstStyle>
            <a:lvl1pPr marL="0" indent="0">
              <a:buFont typeface="Arial" panose="020B0604020202020204" pitchFamily="34" charset="0"/>
              <a:buNone/>
              <a:defRPr sz="1565" b="0" i="0">
                <a:solidFill>
                  <a:schemeClr val="accent4"/>
                </a:solidFill>
                <a:latin typeface="Helvetica Light" panose="020B0403020202020204" pitchFamily="34" charset="0"/>
              </a:defRPr>
            </a:lvl1pPr>
            <a:lvl2pPr marL="645843" indent="-248401">
              <a:buClr>
                <a:schemeClr val="accent1"/>
              </a:buClr>
              <a:buFont typeface="Arial"/>
              <a:buChar char="•"/>
              <a:defRPr sz="1391" b="0" i="0">
                <a:solidFill>
                  <a:schemeClr val="accent4"/>
                </a:solidFill>
                <a:latin typeface="Helvetica Light" panose="020B0403020202020204" pitchFamily="34" charset="0"/>
              </a:defRPr>
            </a:lvl2pPr>
            <a:lvl3pPr marL="1043284" indent="-248401">
              <a:buClr>
                <a:schemeClr val="accent1"/>
              </a:buClr>
              <a:buFont typeface="Arial"/>
              <a:buChar char="•"/>
              <a:defRPr sz="913" b="0" i="0">
                <a:solidFill>
                  <a:schemeClr val="accent4"/>
                </a:solidFill>
                <a:latin typeface="Helvetica Light" panose="020B0403020202020204" pitchFamily="34" charset="0"/>
              </a:defRPr>
            </a:lvl3pPr>
            <a:lvl4pPr marL="1440726" indent="-248401">
              <a:buClr>
                <a:schemeClr val="accent1"/>
              </a:buClr>
              <a:buFont typeface="Arial"/>
              <a:buChar char="•"/>
              <a:defRPr sz="913" b="0" i="0">
                <a:solidFill>
                  <a:schemeClr val="accent4"/>
                </a:solidFill>
                <a:latin typeface="Helvetica Light" panose="020B0403020202020204" pitchFamily="34" charset="0"/>
              </a:defRPr>
            </a:lvl4pPr>
            <a:lvl5pPr marL="1838168" indent="-248401">
              <a:buClr>
                <a:srgbClr val="E81E2E"/>
              </a:buClr>
              <a:buFont typeface="Arial"/>
              <a:buChar char="•"/>
              <a:defRPr sz="1565"/>
            </a:lvl5pPr>
          </a:lstStyle>
          <a:p>
            <a:pPr lvl="0"/>
            <a:r>
              <a:rPr lang="en-US"/>
              <a:t>First Line Here</a:t>
            </a:r>
          </a:p>
          <a:p>
            <a:pPr lvl="1"/>
            <a:r>
              <a:rPr lang="en-US"/>
              <a:t>Second Line Here</a:t>
            </a:r>
          </a:p>
          <a:p>
            <a:pPr lvl="2"/>
            <a:r>
              <a:rPr lang="en-US"/>
              <a:t>Third Line Here</a:t>
            </a:r>
          </a:p>
          <a:p>
            <a:pPr lvl="3"/>
            <a:r>
              <a:rPr lang="en-US"/>
              <a:t>Fourth Line Here</a:t>
            </a:r>
          </a:p>
          <a:p>
            <a:pPr lvl="4"/>
            <a:endParaRPr lang="en-US"/>
          </a:p>
        </p:txBody>
      </p:sp>
      <p:sp>
        <p:nvSpPr>
          <p:cNvPr id="16" name="Content Placeholder 3">
            <a:extLst>
              <a:ext uri="{FF2B5EF4-FFF2-40B4-BE49-F238E27FC236}">
                <a16:creationId xmlns:a16="http://schemas.microsoft.com/office/drawing/2014/main" id="{F2DF64C1-5172-7141-8456-9A54A8B63506}"/>
              </a:ext>
            </a:extLst>
          </p:cNvPr>
          <p:cNvSpPr>
            <a:spLocks noGrp="1"/>
          </p:cNvSpPr>
          <p:nvPr>
            <p:ph sz="half" idx="16" hasCustomPrompt="1"/>
          </p:nvPr>
        </p:nvSpPr>
        <p:spPr>
          <a:xfrm>
            <a:off x="6196539" y="2246768"/>
            <a:ext cx="5037418" cy="4098925"/>
          </a:xfrm>
          <a:prstGeom prst="rect">
            <a:avLst/>
          </a:prstGeom>
        </p:spPr>
        <p:txBody>
          <a:bodyPr>
            <a:noAutofit/>
          </a:bodyPr>
          <a:lstStyle>
            <a:lvl1pPr marL="0" indent="0">
              <a:buFont typeface="Arial" panose="020B0604020202020204" pitchFamily="34" charset="0"/>
              <a:buNone/>
              <a:defRPr sz="1565" b="0" i="0">
                <a:solidFill>
                  <a:schemeClr val="accent4"/>
                </a:solidFill>
                <a:latin typeface="Helvetica Light" panose="020B0403020202020204" pitchFamily="34" charset="0"/>
              </a:defRPr>
            </a:lvl1pPr>
            <a:lvl2pPr marL="645843" indent="-248401">
              <a:buClr>
                <a:schemeClr val="accent1"/>
              </a:buClr>
              <a:buFont typeface="Arial"/>
              <a:buChar char="•"/>
              <a:defRPr sz="1391" b="0" i="0">
                <a:solidFill>
                  <a:schemeClr val="accent4"/>
                </a:solidFill>
                <a:latin typeface="Helvetica Light" panose="020B0403020202020204" pitchFamily="34" charset="0"/>
              </a:defRPr>
            </a:lvl2pPr>
            <a:lvl3pPr marL="1043284" indent="-248401">
              <a:buClr>
                <a:schemeClr val="accent1"/>
              </a:buClr>
              <a:buFont typeface="Arial"/>
              <a:buChar char="•"/>
              <a:defRPr sz="913" b="0" i="0">
                <a:solidFill>
                  <a:schemeClr val="accent4"/>
                </a:solidFill>
                <a:latin typeface="Helvetica Light" panose="020B0403020202020204" pitchFamily="34" charset="0"/>
              </a:defRPr>
            </a:lvl3pPr>
            <a:lvl4pPr marL="1440726" indent="-248401">
              <a:buClr>
                <a:schemeClr val="accent1"/>
              </a:buClr>
              <a:buFont typeface="Arial"/>
              <a:buChar char="•"/>
              <a:defRPr sz="913" b="0" i="0">
                <a:solidFill>
                  <a:schemeClr val="accent4"/>
                </a:solidFill>
                <a:latin typeface="Helvetica Light" panose="020B0403020202020204" pitchFamily="34" charset="0"/>
              </a:defRPr>
            </a:lvl4pPr>
            <a:lvl5pPr marL="1838168" indent="-248401">
              <a:buClr>
                <a:srgbClr val="E81E2E"/>
              </a:buClr>
              <a:buFont typeface="Arial"/>
              <a:buChar char="•"/>
              <a:defRPr sz="1565"/>
            </a:lvl5pPr>
          </a:lstStyle>
          <a:p>
            <a:pPr lvl="0"/>
            <a:r>
              <a:rPr lang="en-US"/>
              <a:t>First Line Here</a:t>
            </a:r>
          </a:p>
          <a:p>
            <a:pPr lvl="1"/>
            <a:r>
              <a:rPr lang="en-US"/>
              <a:t>Second Line Here</a:t>
            </a:r>
          </a:p>
          <a:p>
            <a:pPr lvl="2"/>
            <a:r>
              <a:rPr lang="en-US"/>
              <a:t>Third Line Here</a:t>
            </a:r>
          </a:p>
          <a:p>
            <a:pPr lvl="3"/>
            <a:r>
              <a:rPr lang="en-US"/>
              <a:t>Fourth Line Here</a:t>
            </a:r>
          </a:p>
          <a:p>
            <a:pPr lvl="4"/>
            <a:endParaRPr lang="en-US"/>
          </a:p>
        </p:txBody>
      </p:sp>
      <p:sp>
        <p:nvSpPr>
          <p:cNvPr id="8" name="TextBox 7">
            <a:extLst>
              <a:ext uri="{FF2B5EF4-FFF2-40B4-BE49-F238E27FC236}">
                <a16:creationId xmlns:a16="http://schemas.microsoft.com/office/drawing/2014/main" id="{86E3D281-D641-5B4E-9D02-83E386A81E53}"/>
              </a:ext>
            </a:extLst>
          </p:cNvPr>
          <p:cNvSpPr txBox="1"/>
          <p:nvPr/>
        </p:nvSpPr>
        <p:spPr>
          <a:xfrm>
            <a:off x="11548752" y="6377047"/>
            <a:ext cx="388588" cy="276999"/>
          </a:xfrm>
          <a:prstGeom prst="rect">
            <a:avLst/>
          </a:prstGeom>
          <a:noFill/>
        </p:spPr>
        <p:txBody>
          <a:bodyPr wrap="square" rtlCol="0">
            <a:noAutofit/>
          </a:bodyPr>
          <a:lstStyle/>
          <a:p>
            <a:fld id="{762F2F85-9830-2B4D-B3F3-15B1AD030048}" type="slidenum">
              <a:rPr lang="en-US" sz="1043" smtClean="0">
                <a:solidFill>
                  <a:schemeClr val="accent3"/>
                </a:solidFill>
                <a:latin typeface="Helvetica" pitchFamily="2" charset="0"/>
              </a:rPr>
              <a:t>‹#›</a:t>
            </a:fld>
            <a:endParaRPr lang="en-US" sz="1043">
              <a:solidFill>
                <a:schemeClr val="accent3"/>
              </a:solidFill>
              <a:latin typeface="Helvetica" pitchFamily="2" charset="0"/>
            </a:endParaRPr>
          </a:p>
        </p:txBody>
      </p:sp>
    </p:spTree>
    <p:extLst>
      <p:ext uri="{BB962C8B-B14F-4D97-AF65-F5344CB8AC3E}">
        <p14:creationId xmlns:p14="http://schemas.microsoft.com/office/powerpoint/2010/main" val="1086861800"/>
      </p:ext>
    </p:extLst>
  </p:cSld>
  <p:clrMapOvr>
    <a:masterClrMapping/>
  </p:clrMapOvr>
  <p:hf sldNum="0" hdr="0" ftr="0"/>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2_Full body copy">
    <p:spTree>
      <p:nvGrpSpPr>
        <p:cNvPr id="1" name=""/>
        <p:cNvGrpSpPr/>
        <p:nvPr/>
      </p:nvGrpSpPr>
      <p:grpSpPr>
        <a:xfrm>
          <a:off x="0" y="0"/>
          <a:ext cx="0" cy="0"/>
          <a:chOff x="0" y="0"/>
          <a:chExt cx="0" cy="0"/>
        </a:xfrm>
      </p:grpSpPr>
      <p:sp>
        <p:nvSpPr>
          <p:cNvPr id="8" name="Content Placeholder 2"/>
          <p:cNvSpPr>
            <a:spLocks noGrp="1"/>
          </p:cNvSpPr>
          <p:nvPr>
            <p:ph sz="half" idx="13" hasCustomPrompt="1"/>
          </p:nvPr>
        </p:nvSpPr>
        <p:spPr>
          <a:xfrm>
            <a:off x="909357" y="2246768"/>
            <a:ext cx="10469844" cy="3355809"/>
          </a:xfrm>
          <a:prstGeom prst="rect">
            <a:avLst/>
          </a:prstGeom>
        </p:spPr>
        <p:txBody>
          <a:bodyPr>
            <a:noAutofit/>
          </a:bodyPr>
          <a:lstStyle>
            <a:lvl1pPr marL="0" indent="0">
              <a:buFont typeface="Arial"/>
              <a:buNone/>
              <a:defRPr sz="1565" b="0" i="0">
                <a:solidFill>
                  <a:schemeClr val="accent4"/>
                </a:solidFill>
                <a:latin typeface="Helvetica Light" panose="020B0403020202020204" pitchFamily="34" charset="0"/>
              </a:defRPr>
            </a:lvl1pPr>
            <a:lvl2pPr marL="645843" indent="-248401">
              <a:buClr>
                <a:srgbClr val="E81E2E"/>
              </a:buClr>
              <a:buFont typeface="Arial"/>
              <a:buChar char="•"/>
              <a:defRPr/>
            </a:lvl2pPr>
            <a:lvl3pPr marL="1043284" indent="-248401">
              <a:buClr>
                <a:srgbClr val="E81E2E"/>
              </a:buClr>
              <a:buFont typeface="Arial"/>
              <a:buChar char="•"/>
              <a:defRPr/>
            </a:lvl3pPr>
            <a:lvl4pPr marL="1440726" indent="-248401">
              <a:buClr>
                <a:srgbClr val="E81E2E"/>
              </a:buClr>
              <a:buFont typeface="Arial"/>
              <a:buChar char="•"/>
              <a:defRPr/>
            </a:lvl4pPr>
            <a:lvl5pPr marL="1838168" indent="-248401">
              <a:buClr>
                <a:srgbClr val="E81E2E"/>
              </a:buClr>
              <a:buFont typeface="Arial"/>
              <a:buChar char="•"/>
              <a:defRPr/>
            </a:lvl5pPr>
          </a:lstStyle>
          <a:p>
            <a:pPr lvl="0"/>
            <a:r>
              <a:rPr lang="en-US"/>
              <a:t>Insert body copy here </a:t>
            </a:r>
          </a:p>
        </p:txBody>
      </p:sp>
      <p:sp>
        <p:nvSpPr>
          <p:cNvPr id="10" name="Text Placeholder 2"/>
          <p:cNvSpPr>
            <a:spLocks noGrp="1"/>
          </p:cNvSpPr>
          <p:nvPr>
            <p:ph type="body" idx="1" hasCustomPrompt="1"/>
          </p:nvPr>
        </p:nvSpPr>
        <p:spPr>
          <a:xfrm>
            <a:off x="909357" y="1551003"/>
            <a:ext cx="10469844" cy="695764"/>
          </a:xfrm>
          <a:prstGeom prst="rect">
            <a:avLst/>
          </a:prstGeom>
        </p:spPr>
        <p:txBody>
          <a:bodyPr anchor="b">
            <a:normAutofit/>
          </a:bodyPr>
          <a:lstStyle>
            <a:lvl1pPr marL="0" indent="0">
              <a:buNone/>
              <a:defRPr sz="1912" b="1" cap="all" spc="78" baseline="0">
                <a:solidFill>
                  <a:schemeClr val="accent2"/>
                </a:solidFill>
                <a:latin typeface="Helvetica" pitchFamily="2" charset="0"/>
                <a:cs typeface="Helvetica" pitchFamily="2" charset="0"/>
              </a:defRPr>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Subhead goes here</a:t>
            </a:r>
          </a:p>
        </p:txBody>
      </p:sp>
      <p:sp>
        <p:nvSpPr>
          <p:cNvPr id="5" name="Title 8"/>
          <p:cNvSpPr>
            <a:spLocks noGrp="1"/>
          </p:cNvSpPr>
          <p:nvPr>
            <p:ph type="title" hasCustomPrompt="1"/>
          </p:nvPr>
        </p:nvSpPr>
        <p:spPr>
          <a:xfrm>
            <a:off x="909358" y="426720"/>
            <a:ext cx="8854403" cy="468810"/>
          </a:xfrm>
          <a:prstGeom prst="rect">
            <a:avLst/>
          </a:prstGeom>
        </p:spPr>
        <p:txBody>
          <a:bodyPr>
            <a:noAutofit/>
          </a:bodyPr>
          <a:lstStyle>
            <a:lvl1pPr>
              <a:defRPr sz="2608" b="0" i="0">
                <a:solidFill>
                  <a:srgbClr val="F1802D"/>
                </a:solidFill>
                <a:latin typeface="Helvetica Light" panose="020B0403020202020204" pitchFamily="34" charset="0"/>
              </a:defRPr>
            </a:lvl1pPr>
          </a:lstStyle>
          <a:p>
            <a:r>
              <a:rPr lang="en-US"/>
              <a:t>Slide header goes here</a:t>
            </a:r>
          </a:p>
        </p:txBody>
      </p:sp>
    </p:spTree>
    <p:extLst>
      <p:ext uri="{BB962C8B-B14F-4D97-AF65-F5344CB8AC3E}">
        <p14:creationId xmlns:p14="http://schemas.microsoft.com/office/powerpoint/2010/main" val="2106370348"/>
      </p:ext>
    </p:extLst>
  </p:cSld>
  <p:clrMapOvr>
    <a:masterClrMapping/>
  </p:clrMapOvr>
  <p:hf sldNum="0" hdr="0" ftr="0"/>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3_Body Copy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hasCustomPrompt="1"/>
          </p:nvPr>
        </p:nvSpPr>
        <p:spPr>
          <a:xfrm>
            <a:off x="909357" y="1556855"/>
            <a:ext cx="5037418" cy="689912"/>
          </a:xfrm>
          <a:prstGeom prst="rect">
            <a:avLst/>
          </a:prstGeom>
        </p:spPr>
        <p:txBody>
          <a:bodyPr anchor="b">
            <a:normAutofit/>
          </a:bodyPr>
          <a:lstStyle>
            <a:lvl1pPr marL="0" indent="0">
              <a:buNone/>
              <a:defRPr sz="1912" b="1" cap="all" spc="78" baseline="0">
                <a:solidFill>
                  <a:schemeClr val="accent2"/>
                </a:solidFill>
                <a:latin typeface="Helvetica" pitchFamily="2" charset="0"/>
                <a:cs typeface="Helvetica" pitchFamily="2" charset="0"/>
              </a:defRPr>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Subhead goes here</a:t>
            </a:r>
          </a:p>
        </p:txBody>
      </p:sp>
      <p:sp>
        <p:nvSpPr>
          <p:cNvPr id="14" name="Text Placeholder 2"/>
          <p:cNvSpPr>
            <a:spLocks noGrp="1"/>
          </p:cNvSpPr>
          <p:nvPr>
            <p:ph type="body" idx="11" hasCustomPrompt="1"/>
          </p:nvPr>
        </p:nvSpPr>
        <p:spPr>
          <a:xfrm>
            <a:off x="6202717" y="1556855"/>
            <a:ext cx="5037418" cy="689912"/>
          </a:xfrm>
          <a:prstGeom prst="rect">
            <a:avLst/>
          </a:prstGeom>
        </p:spPr>
        <p:txBody>
          <a:bodyPr anchor="b">
            <a:normAutofit/>
          </a:bodyPr>
          <a:lstStyle>
            <a:lvl1pPr marL="0" indent="0">
              <a:buNone/>
              <a:defRPr sz="1912" b="1" cap="all" spc="78" baseline="0">
                <a:solidFill>
                  <a:schemeClr val="accent2"/>
                </a:solidFill>
                <a:latin typeface="Helvetica" pitchFamily="2" charset="0"/>
                <a:cs typeface="Helvetica" pitchFamily="2" charset="0"/>
              </a:defRPr>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Subhead goes here</a:t>
            </a:r>
          </a:p>
        </p:txBody>
      </p:sp>
      <p:sp>
        <p:nvSpPr>
          <p:cNvPr id="12" name="Content Placeholder 3">
            <a:extLst>
              <a:ext uri="{FF2B5EF4-FFF2-40B4-BE49-F238E27FC236}">
                <a16:creationId xmlns:a16="http://schemas.microsoft.com/office/drawing/2014/main" id="{61CC266B-5E62-234D-BF87-C18E36962221}"/>
              </a:ext>
            </a:extLst>
          </p:cNvPr>
          <p:cNvSpPr>
            <a:spLocks noGrp="1"/>
          </p:cNvSpPr>
          <p:nvPr>
            <p:ph sz="half" idx="15" hasCustomPrompt="1"/>
          </p:nvPr>
        </p:nvSpPr>
        <p:spPr>
          <a:xfrm>
            <a:off x="914025" y="2246768"/>
            <a:ext cx="5037418" cy="4098925"/>
          </a:xfrm>
          <a:prstGeom prst="rect">
            <a:avLst/>
          </a:prstGeom>
        </p:spPr>
        <p:txBody>
          <a:bodyPr>
            <a:noAutofit/>
          </a:bodyPr>
          <a:lstStyle>
            <a:lvl1pPr marL="0" indent="0">
              <a:buFont typeface="Arial" panose="020B0604020202020204" pitchFamily="34" charset="0"/>
              <a:buNone/>
              <a:defRPr sz="1565" b="0" i="0">
                <a:solidFill>
                  <a:schemeClr val="accent4"/>
                </a:solidFill>
                <a:latin typeface="Helvetica Light" panose="020B0403020202020204" pitchFamily="34" charset="0"/>
              </a:defRPr>
            </a:lvl1pPr>
            <a:lvl2pPr marL="645843" indent="-248401">
              <a:buClr>
                <a:schemeClr val="accent1"/>
              </a:buClr>
              <a:buFont typeface="Arial"/>
              <a:buChar char="•"/>
              <a:defRPr sz="1391" b="0" i="0">
                <a:solidFill>
                  <a:schemeClr val="accent4"/>
                </a:solidFill>
                <a:latin typeface="Helvetica Light" panose="020B0403020202020204" pitchFamily="34" charset="0"/>
              </a:defRPr>
            </a:lvl2pPr>
            <a:lvl3pPr marL="1043284" indent="-248401">
              <a:buClr>
                <a:schemeClr val="accent1"/>
              </a:buClr>
              <a:buFont typeface="Arial"/>
              <a:buChar char="•"/>
              <a:defRPr sz="913" b="0" i="0">
                <a:solidFill>
                  <a:schemeClr val="accent4"/>
                </a:solidFill>
                <a:latin typeface="Helvetica Light" panose="020B0403020202020204" pitchFamily="34" charset="0"/>
              </a:defRPr>
            </a:lvl3pPr>
            <a:lvl4pPr marL="1440726" indent="-248401">
              <a:buClr>
                <a:schemeClr val="accent1"/>
              </a:buClr>
              <a:buFont typeface="Arial"/>
              <a:buChar char="•"/>
              <a:defRPr sz="913" b="0" i="0">
                <a:solidFill>
                  <a:schemeClr val="accent4"/>
                </a:solidFill>
                <a:latin typeface="Helvetica Light" panose="020B0403020202020204" pitchFamily="34" charset="0"/>
              </a:defRPr>
            </a:lvl4pPr>
            <a:lvl5pPr marL="1838168" indent="-248401">
              <a:buClr>
                <a:srgbClr val="E81E2E"/>
              </a:buClr>
              <a:buFont typeface="Arial"/>
              <a:buChar char="•"/>
              <a:defRPr sz="1565"/>
            </a:lvl5pPr>
          </a:lstStyle>
          <a:p>
            <a:pPr lvl="0"/>
            <a:r>
              <a:rPr lang="en-US"/>
              <a:t>First Line Here</a:t>
            </a:r>
          </a:p>
          <a:p>
            <a:pPr lvl="1"/>
            <a:r>
              <a:rPr lang="en-US"/>
              <a:t>Second Line Here</a:t>
            </a:r>
          </a:p>
          <a:p>
            <a:pPr lvl="2"/>
            <a:r>
              <a:rPr lang="en-US"/>
              <a:t>Third Line Here</a:t>
            </a:r>
          </a:p>
          <a:p>
            <a:pPr lvl="3"/>
            <a:r>
              <a:rPr lang="en-US"/>
              <a:t>Fourth Line Here</a:t>
            </a:r>
          </a:p>
          <a:p>
            <a:pPr lvl="4"/>
            <a:endParaRPr lang="en-US"/>
          </a:p>
        </p:txBody>
      </p:sp>
      <p:sp>
        <p:nvSpPr>
          <p:cNvPr id="16" name="Content Placeholder 3">
            <a:extLst>
              <a:ext uri="{FF2B5EF4-FFF2-40B4-BE49-F238E27FC236}">
                <a16:creationId xmlns:a16="http://schemas.microsoft.com/office/drawing/2014/main" id="{F2DF64C1-5172-7141-8456-9A54A8B63506}"/>
              </a:ext>
            </a:extLst>
          </p:cNvPr>
          <p:cNvSpPr>
            <a:spLocks noGrp="1"/>
          </p:cNvSpPr>
          <p:nvPr>
            <p:ph sz="half" idx="16" hasCustomPrompt="1"/>
          </p:nvPr>
        </p:nvSpPr>
        <p:spPr>
          <a:xfrm>
            <a:off x="6196539" y="2246768"/>
            <a:ext cx="5037418" cy="4098925"/>
          </a:xfrm>
          <a:prstGeom prst="rect">
            <a:avLst/>
          </a:prstGeom>
        </p:spPr>
        <p:txBody>
          <a:bodyPr>
            <a:noAutofit/>
          </a:bodyPr>
          <a:lstStyle>
            <a:lvl1pPr marL="0" indent="0">
              <a:buFont typeface="Arial" panose="020B0604020202020204" pitchFamily="34" charset="0"/>
              <a:buNone/>
              <a:defRPr sz="1565" b="0" i="0">
                <a:solidFill>
                  <a:schemeClr val="accent4"/>
                </a:solidFill>
                <a:latin typeface="Helvetica Light" panose="020B0403020202020204" pitchFamily="34" charset="0"/>
              </a:defRPr>
            </a:lvl1pPr>
            <a:lvl2pPr marL="645843" indent="-248401">
              <a:buClr>
                <a:schemeClr val="accent1"/>
              </a:buClr>
              <a:buFont typeface="Arial"/>
              <a:buChar char="•"/>
              <a:defRPr sz="1391" b="0" i="0">
                <a:solidFill>
                  <a:schemeClr val="accent4"/>
                </a:solidFill>
                <a:latin typeface="Helvetica Light" panose="020B0403020202020204" pitchFamily="34" charset="0"/>
              </a:defRPr>
            </a:lvl2pPr>
            <a:lvl3pPr marL="1043284" indent="-248401">
              <a:buClr>
                <a:schemeClr val="accent1"/>
              </a:buClr>
              <a:buFont typeface="Arial"/>
              <a:buChar char="•"/>
              <a:defRPr sz="913" b="0" i="0">
                <a:solidFill>
                  <a:schemeClr val="accent4"/>
                </a:solidFill>
                <a:latin typeface="Helvetica Light" panose="020B0403020202020204" pitchFamily="34" charset="0"/>
              </a:defRPr>
            </a:lvl3pPr>
            <a:lvl4pPr marL="1440726" indent="-248401">
              <a:buClr>
                <a:schemeClr val="accent1"/>
              </a:buClr>
              <a:buFont typeface="Arial"/>
              <a:buChar char="•"/>
              <a:defRPr sz="913" b="0" i="0">
                <a:solidFill>
                  <a:schemeClr val="accent4"/>
                </a:solidFill>
                <a:latin typeface="Helvetica Light" panose="020B0403020202020204" pitchFamily="34" charset="0"/>
              </a:defRPr>
            </a:lvl4pPr>
            <a:lvl5pPr marL="1838168" indent="-248401">
              <a:buClr>
                <a:srgbClr val="E81E2E"/>
              </a:buClr>
              <a:buFont typeface="Arial"/>
              <a:buChar char="•"/>
              <a:defRPr sz="1565"/>
            </a:lvl5pPr>
          </a:lstStyle>
          <a:p>
            <a:pPr lvl="0"/>
            <a:r>
              <a:rPr lang="en-US"/>
              <a:t>First Line Here</a:t>
            </a:r>
          </a:p>
          <a:p>
            <a:pPr lvl="1"/>
            <a:r>
              <a:rPr lang="en-US"/>
              <a:t>Second Line Here</a:t>
            </a:r>
          </a:p>
          <a:p>
            <a:pPr lvl="2"/>
            <a:r>
              <a:rPr lang="en-US"/>
              <a:t>Third Line Here</a:t>
            </a:r>
          </a:p>
          <a:p>
            <a:pPr lvl="3"/>
            <a:r>
              <a:rPr lang="en-US"/>
              <a:t>Fourth Line Here</a:t>
            </a:r>
          </a:p>
          <a:p>
            <a:pPr lvl="4"/>
            <a:endParaRPr lang="en-US"/>
          </a:p>
        </p:txBody>
      </p:sp>
      <p:sp>
        <p:nvSpPr>
          <p:cNvPr id="8" name="TextBox 7">
            <a:extLst>
              <a:ext uri="{FF2B5EF4-FFF2-40B4-BE49-F238E27FC236}">
                <a16:creationId xmlns:a16="http://schemas.microsoft.com/office/drawing/2014/main" id="{86E3D281-D641-5B4E-9D02-83E386A81E53}"/>
              </a:ext>
            </a:extLst>
          </p:cNvPr>
          <p:cNvSpPr txBox="1"/>
          <p:nvPr/>
        </p:nvSpPr>
        <p:spPr>
          <a:xfrm>
            <a:off x="11548752" y="6377047"/>
            <a:ext cx="388588" cy="276999"/>
          </a:xfrm>
          <a:prstGeom prst="rect">
            <a:avLst/>
          </a:prstGeom>
          <a:noFill/>
        </p:spPr>
        <p:txBody>
          <a:bodyPr wrap="square" rtlCol="0">
            <a:noAutofit/>
          </a:bodyPr>
          <a:lstStyle/>
          <a:p>
            <a:fld id="{762F2F85-9830-2B4D-B3F3-15B1AD030048}" type="slidenum">
              <a:rPr lang="en-US" sz="1043" smtClean="0">
                <a:solidFill>
                  <a:schemeClr val="accent3"/>
                </a:solidFill>
                <a:latin typeface="Helvetica" pitchFamily="2" charset="0"/>
              </a:rPr>
              <a:t>‹#›</a:t>
            </a:fld>
            <a:endParaRPr lang="en-US" sz="1043">
              <a:solidFill>
                <a:schemeClr val="accent3"/>
              </a:solidFill>
              <a:latin typeface="Helvetica" pitchFamily="2" charset="0"/>
            </a:endParaRPr>
          </a:p>
        </p:txBody>
      </p:sp>
      <p:sp>
        <p:nvSpPr>
          <p:cNvPr id="2" name="Title 1">
            <a:extLst>
              <a:ext uri="{FF2B5EF4-FFF2-40B4-BE49-F238E27FC236}">
                <a16:creationId xmlns:a16="http://schemas.microsoft.com/office/drawing/2014/main" id="{B912B8E6-B63D-4A45-A286-90E5237D3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2505422"/>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CC4399-7A5C-5440-BEBD-437CD029BDA4}" type="datetimeFigureOut">
              <a:rPr lang="en-US" smtClean="0"/>
              <a:t>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168184398"/>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4_Title_Green_Splash">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03FC45-AE50-4BA3-859E-F6582E51486C}"/>
              </a:ext>
            </a:extLst>
          </p:cNvPr>
          <p:cNvGrpSpPr/>
          <p:nvPr/>
        </p:nvGrpSpPr>
        <p:grpSpPr>
          <a:xfrm>
            <a:off x="-1" y="0"/>
            <a:ext cx="12192001" cy="6858000"/>
            <a:chOff x="-1" y="0"/>
            <a:chExt cx="12188826" cy="6858000"/>
          </a:xfrm>
        </p:grpSpPr>
        <p:sp>
          <p:nvSpPr>
            <p:cNvPr id="25" name="Rectangle 24">
              <a:extLst>
                <a:ext uri="{FF2B5EF4-FFF2-40B4-BE49-F238E27FC236}">
                  <a16:creationId xmlns:a16="http://schemas.microsoft.com/office/drawing/2014/main" id="{F22461E7-8952-4A2A-AECC-5200A2DF1541}"/>
                </a:ext>
              </a:extLst>
            </p:cNvPr>
            <p:cNvSpPr/>
            <p:nvPr userDrawn="1"/>
          </p:nvSpPr>
          <p:spPr>
            <a:xfrm>
              <a:off x="0" y="0"/>
              <a:ext cx="12188825" cy="6858000"/>
            </a:xfrm>
            <a:prstGeom prst="rect">
              <a:avLst/>
            </a:prstGeom>
            <a:gradFill>
              <a:gsLst>
                <a:gs pos="65000">
                  <a:schemeClr val="accent1"/>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3"/>
            </a:p>
          </p:txBody>
        </p:sp>
        <p:pic>
          <p:nvPicPr>
            <p:cNvPr id="27" name="Picture 26" descr="Icon&#10;&#10;Description automatically generated">
              <a:extLst>
                <a:ext uri="{FF2B5EF4-FFF2-40B4-BE49-F238E27FC236}">
                  <a16:creationId xmlns:a16="http://schemas.microsoft.com/office/drawing/2014/main" id="{F909F656-FE41-4E99-A1CD-ADBC50347DE8}"/>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a:stretch/>
          </p:blipFill>
          <p:spPr>
            <a:xfrm flipH="1">
              <a:off x="-1" y="1"/>
              <a:ext cx="5131293" cy="5472791"/>
            </a:xfrm>
            <a:prstGeom prst="rect">
              <a:avLst/>
            </a:prstGeom>
          </p:spPr>
        </p:pic>
      </p:grpSp>
      <p:pic>
        <p:nvPicPr>
          <p:cNvPr id="16" name="Picture 15" descr="Icon&#10;&#10;Description automatically generated">
            <a:extLst>
              <a:ext uri="{FF2B5EF4-FFF2-40B4-BE49-F238E27FC236}">
                <a16:creationId xmlns:a16="http://schemas.microsoft.com/office/drawing/2014/main" id="{1B252E20-E99A-4C6D-97B4-8A34D38613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16" y="2236955"/>
            <a:ext cx="1873245" cy="595120"/>
          </a:xfrm>
          <a:prstGeom prst="rect">
            <a:avLst/>
          </a:prstGeom>
        </p:spPr>
      </p:pic>
      <p:sp>
        <p:nvSpPr>
          <p:cNvPr id="17" name="Title 1">
            <a:extLst>
              <a:ext uri="{FF2B5EF4-FFF2-40B4-BE49-F238E27FC236}">
                <a16:creationId xmlns:a16="http://schemas.microsoft.com/office/drawing/2014/main" id="{57110736-97F5-404D-B6F3-93D4997B390B}"/>
              </a:ext>
            </a:extLst>
          </p:cNvPr>
          <p:cNvSpPr>
            <a:spLocks noGrp="1"/>
          </p:cNvSpPr>
          <p:nvPr>
            <p:ph type="title" hasCustomPrompt="1"/>
          </p:nvPr>
        </p:nvSpPr>
        <p:spPr>
          <a:xfrm>
            <a:off x="3793474" y="2254910"/>
            <a:ext cx="6613125" cy="192617"/>
          </a:xfrm>
          <a:prstGeom prst="rect">
            <a:avLst/>
          </a:prstGeom>
        </p:spPr>
        <p:txBody>
          <a:bodyPr vert="horz" wrap="square" lIns="0" tIns="0" rIns="0" bIns="0" rtlCol="0" anchor="ctr" anchorCtr="0">
            <a:spAutoFit/>
          </a:bodyPr>
          <a:lstStyle>
            <a:lvl1pPr>
              <a:defRPr lang="en-US" sz="1391" b="1" cap="all" baseline="0" dirty="0">
                <a:solidFill>
                  <a:schemeClr val="bg1"/>
                </a:solidFill>
                <a:latin typeface="Arial Black" panose="020B0A04020102020204" pitchFamily="34" charset="0"/>
                <a:ea typeface="Roboto Medium" panose="02000000000000000000" pitchFamily="2" charset="0"/>
              </a:defRPr>
            </a:lvl1pPr>
          </a:lstStyle>
          <a:p>
            <a:pPr marL="6773" lvl="0" indent="0">
              <a:buFont typeface="Arial" panose="020B0604020202020204" pitchFamily="34" charset="0"/>
            </a:pPr>
            <a:r>
              <a:rPr lang="en-US"/>
              <a:t>Client Company Name</a:t>
            </a:r>
          </a:p>
        </p:txBody>
      </p:sp>
      <p:sp>
        <p:nvSpPr>
          <p:cNvPr id="18" name="Text Placeholder 4">
            <a:extLst>
              <a:ext uri="{FF2B5EF4-FFF2-40B4-BE49-F238E27FC236}">
                <a16:creationId xmlns:a16="http://schemas.microsoft.com/office/drawing/2014/main" id="{1C384CF1-7511-4ED0-8FFD-2A3D02460B23}"/>
              </a:ext>
            </a:extLst>
          </p:cNvPr>
          <p:cNvSpPr>
            <a:spLocks noGrp="1"/>
          </p:cNvSpPr>
          <p:nvPr>
            <p:ph type="body" sz="quarter" idx="28" hasCustomPrompt="1"/>
          </p:nvPr>
        </p:nvSpPr>
        <p:spPr>
          <a:xfrm>
            <a:off x="3793476" y="2552501"/>
            <a:ext cx="6613124" cy="597984"/>
          </a:xfrm>
          <a:prstGeom prst="rect">
            <a:avLst/>
          </a:prstGeom>
        </p:spPr>
        <p:txBody>
          <a:bodyPr wrap="square" lIns="0" rIns="0">
            <a:spAutoFit/>
          </a:bodyPr>
          <a:lstStyle>
            <a:lvl1pPr marL="0" indent="0">
              <a:buNone/>
              <a:defRPr sz="3651">
                <a:solidFill>
                  <a:schemeClr val="bg1"/>
                </a:solidFill>
              </a:defRPr>
            </a:lvl1pPr>
          </a:lstStyle>
          <a:p>
            <a:pPr lvl="0"/>
            <a:r>
              <a:rPr lang="en-US"/>
              <a:t>Presentation Title</a:t>
            </a:r>
          </a:p>
        </p:txBody>
      </p:sp>
      <p:sp>
        <p:nvSpPr>
          <p:cNvPr id="19" name="Text Placeholder 4">
            <a:extLst>
              <a:ext uri="{FF2B5EF4-FFF2-40B4-BE49-F238E27FC236}">
                <a16:creationId xmlns:a16="http://schemas.microsoft.com/office/drawing/2014/main" id="{1E3A1A1F-9E20-45D0-8033-04D724C56B85}"/>
              </a:ext>
            </a:extLst>
          </p:cNvPr>
          <p:cNvSpPr>
            <a:spLocks noGrp="1"/>
          </p:cNvSpPr>
          <p:nvPr>
            <p:ph type="body" sz="quarter" idx="29" hasCustomPrompt="1"/>
          </p:nvPr>
        </p:nvSpPr>
        <p:spPr>
          <a:xfrm>
            <a:off x="3793475" y="3323375"/>
            <a:ext cx="6613123" cy="260905"/>
          </a:xfrm>
          <a:prstGeom prst="rect">
            <a:avLst/>
          </a:prstGeom>
        </p:spPr>
        <p:txBody>
          <a:bodyPr wrap="square" lIns="0" rIns="0">
            <a:spAutoFit/>
          </a:bodyPr>
          <a:lstStyle>
            <a:lvl1pPr marL="0" indent="0">
              <a:buNone/>
              <a:defRPr sz="1217" cap="all" baseline="0">
                <a:solidFill>
                  <a:schemeClr val="bg1"/>
                </a:solidFill>
                <a:latin typeface="Arial Black" panose="020B0A04020102020204" pitchFamily="34" charset="0"/>
              </a:defRPr>
            </a:lvl1pPr>
          </a:lstStyle>
          <a:p>
            <a:pPr lvl="0"/>
            <a:r>
              <a:rPr lang="en-US"/>
              <a:t>Project Name or Stage</a:t>
            </a:r>
          </a:p>
        </p:txBody>
      </p:sp>
      <p:sp>
        <p:nvSpPr>
          <p:cNvPr id="20" name="Text Placeholder 4">
            <a:extLst>
              <a:ext uri="{FF2B5EF4-FFF2-40B4-BE49-F238E27FC236}">
                <a16:creationId xmlns:a16="http://schemas.microsoft.com/office/drawing/2014/main" id="{0EA5073D-409F-4F82-BB24-065EF4283181}"/>
              </a:ext>
            </a:extLst>
          </p:cNvPr>
          <p:cNvSpPr>
            <a:spLocks noGrp="1"/>
          </p:cNvSpPr>
          <p:nvPr>
            <p:ph type="body" sz="quarter" idx="30" hasCustomPrompt="1"/>
          </p:nvPr>
        </p:nvSpPr>
        <p:spPr>
          <a:xfrm>
            <a:off x="3793474" y="4241856"/>
            <a:ext cx="2627916" cy="260905"/>
          </a:xfrm>
          <a:prstGeom prst="rect">
            <a:avLst/>
          </a:prstGeom>
        </p:spPr>
        <p:txBody>
          <a:bodyPr wrap="square" lIns="0" rIns="0">
            <a:spAutoFit/>
          </a:bodyPr>
          <a:lstStyle>
            <a:lvl1pPr marL="0" indent="0">
              <a:buNone/>
              <a:defRPr sz="1217" cap="all" baseline="0">
                <a:solidFill>
                  <a:schemeClr val="bg1"/>
                </a:solidFill>
                <a:latin typeface="+mj-lt"/>
              </a:defRPr>
            </a:lvl1pPr>
          </a:lstStyle>
          <a:p>
            <a:pPr lvl="0"/>
            <a:r>
              <a:rPr lang="en-US"/>
              <a:t>DD MMM YYYY</a:t>
            </a:r>
          </a:p>
        </p:txBody>
      </p:sp>
      <p:sp>
        <p:nvSpPr>
          <p:cNvPr id="2" name="Footer Placeholder 1">
            <a:extLst>
              <a:ext uri="{FF2B5EF4-FFF2-40B4-BE49-F238E27FC236}">
                <a16:creationId xmlns:a16="http://schemas.microsoft.com/office/drawing/2014/main" id="{2D335F38-4CD5-0544-B309-36E78986353A}"/>
              </a:ext>
            </a:extLst>
          </p:cNvPr>
          <p:cNvSpPr>
            <a:spLocks noGrp="1"/>
          </p:cNvSpPr>
          <p:nvPr>
            <p:ph type="ftr" sz="quarter" idx="31"/>
          </p:nvPr>
        </p:nvSpPr>
        <p:spPr/>
        <p:txBody>
          <a:bodyPr/>
          <a:lstStyle>
            <a:lvl1pPr>
              <a:defRPr>
                <a:solidFill>
                  <a:schemeClr val="bg1"/>
                </a:solidFill>
              </a:defRPr>
            </a:lvl1pPr>
          </a:lstStyle>
          <a:p>
            <a:r>
              <a:rPr lang="en-US"/>
              <a:t>CONFIDENTIAL</a:t>
            </a:r>
          </a:p>
        </p:txBody>
      </p:sp>
      <p:sp>
        <p:nvSpPr>
          <p:cNvPr id="4" name="Slide Number Placeholder 3">
            <a:extLst>
              <a:ext uri="{FF2B5EF4-FFF2-40B4-BE49-F238E27FC236}">
                <a16:creationId xmlns:a16="http://schemas.microsoft.com/office/drawing/2014/main" id="{43A3175F-D3B7-CC43-BDD5-17D6D4293F1C}"/>
              </a:ext>
            </a:extLst>
          </p:cNvPr>
          <p:cNvSpPr>
            <a:spLocks noGrp="1"/>
          </p:cNvSpPr>
          <p:nvPr>
            <p:ph type="sldNum" sz="quarter" idx="32"/>
          </p:nvPr>
        </p:nvSpPr>
        <p:spPr/>
        <p:txBody>
          <a:bodyPr/>
          <a:lstStyle>
            <a:lvl1pPr>
              <a:defRPr>
                <a:solidFill>
                  <a:schemeClr val="bg1"/>
                </a:solidFill>
              </a:defRPr>
            </a:lvl1pPr>
          </a:lstStyle>
          <a:p>
            <a:fld id="{00D5883B-D922-6446-9B52-B093103CE72A}" type="slidenum">
              <a:rPr lang="en-US" smtClean="0"/>
              <a:pPr/>
              <a:t>‹#›</a:t>
            </a:fld>
            <a:endParaRPr lang="en-US"/>
          </a:p>
        </p:txBody>
      </p:sp>
    </p:spTree>
    <p:extLst>
      <p:ext uri="{BB962C8B-B14F-4D97-AF65-F5344CB8AC3E}">
        <p14:creationId xmlns:p14="http://schemas.microsoft.com/office/powerpoint/2010/main" val="4175380390"/>
      </p:ext>
    </p:extLst>
  </p:cSld>
  <p:clrMapOvr>
    <a:masterClrMapping/>
  </p:clrMapOvr>
  <p:hf sldNum="0" hdr="0" ft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5_Title_Green_Splash">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03FC45-AE50-4BA3-859E-F6582E51486C}"/>
              </a:ext>
            </a:extLst>
          </p:cNvPr>
          <p:cNvGrpSpPr/>
          <p:nvPr/>
        </p:nvGrpSpPr>
        <p:grpSpPr>
          <a:xfrm>
            <a:off x="-1" y="0"/>
            <a:ext cx="12192001" cy="6858000"/>
            <a:chOff x="-1" y="0"/>
            <a:chExt cx="12188826" cy="6858000"/>
          </a:xfrm>
        </p:grpSpPr>
        <p:sp>
          <p:nvSpPr>
            <p:cNvPr id="25" name="Rectangle 24">
              <a:extLst>
                <a:ext uri="{FF2B5EF4-FFF2-40B4-BE49-F238E27FC236}">
                  <a16:creationId xmlns:a16="http://schemas.microsoft.com/office/drawing/2014/main" id="{F22461E7-8952-4A2A-AECC-5200A2DF1541}"/>
                </a:ext>
              </a:extLst>
            </p:cNvPr>
            <p:cNvSpPr/>
            <p:nvPr userDrawn="1"/>
          </p:nvSpPr>
          <p:spPr>
            <a:xfrm>
              <a:off x="0" y="0"/>
              <a:ext cx="12188825" cy="6858000"/>
            </a:xfrm>
            <a:prstGeom prst="rect">
              <a:avLst/>
            </a:prstGeom>
            <a:gradFill>
              <a:gsLst>
                <a:gs pos="65000">
                  <a:schemeClr val="accent1"/>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3"/>
            </a:p>
          </p:txBody>
        </p:sp>
        <p:pic>
          <p:nvPicPr>
            <p:cNvPr id="27" name="Picture 26" descr="Icon&#10;&#10;Description automatically generated">
              <a:extLst>
                <a:ext uri="{FF2B5EF4-FFF2-40B4-BE49-F238E27FC236}">
                  <a16:creationId xmlns:a16="http://schemas.microsoft.com/office/drawing/2014/main" id="{F909F656-FE41-4E99-A1CD-ADBC50347DE8}"/>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a:stretch/>
          </p:blipFill>
          <p:spPr>
            <a:xfrm flipH="1">
              <a:off x="-1" y="1"/>
              <a:ext cx="5131293" cy="5472791"/>
            </a:xfrm>
            <a:prstGeom prst="rect">
              <a:avLst/>
            </a:prstGeom>
          </p:spPr>
        </p:pic>
      </p:grpSp>
    </p:spTree>
    <p:extLst>
      <p:ext uri="{BB962C8B-B14F-4D97-AF65-F5344CB8AC3E}">
        <p14:creationId xmlns:p14="http://schemas.microsoft.com/office/powerpoint/2010/main" val="1898329731"/>
      </p:ext>
    </p:extLst>
  </p:cSld>
  <p:clrMapOvr>
    <a:masterClrMapping/>
  </p:clrMapOvr>
  <p:hf sldNum="0" hdr="0" ftr="0"/>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White_Content">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63210D30-232B-7945-A32E-17451961F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2235" y="187744"/>
            <a:ext cx="548640" cy="548640"/>
          </a:xfrm>
          <a:prstGeom prst="rect">
            <a:avLst/>
          </a:prstGeom>
        </p:spPr>
      </p:pic>
      <p:sp>
        <p:nvSpPr>
          <p:cNvPr id="15" name="Text Placeholder 14">
            <a:extLst>
              <a:ext uri="{FF2B5EF4-FFF2-40B4-BE49-F238E27FC236}">
                <a16:creationId xmlns:a16="http://schemas.microsoft.com/office/drawing/2014/main" id="{32489004-0887-9242-9463-E63BFDF02ABD}"/>
              </a:ext>
            </a:extLst>
          </p:cNvPr>
          <p:cNvSpPr>
            <a:spLocks noGrp="1"/>
          </p:cNvSpPr>
          <p:nvPr>
            <p:ph type="body" sz="quarter" idx="11" hasCustomPrompt="1"/>
          </p:nvPr>
        </p:nvSpPr>
        <p:spPr>
          <a:xfrm>
            <a:off x="291126" y="242550"/>
            <a:ext cx="10385606" cy="403225"/>
          </a:xfrm>
          <a:prstGeom prst="rect">
            <a:avLst/>
          </a:prstGeom>
        </p:spPr>
        <p:txBody>
          <a:bodyPr lIns="0" anchor="ctr"/>
          <a:lstStyle>
            <a:lvl1pPr marL="0" indent="0">
              <a:buNone/>
              <a:defRPr sz="2086" b="1">
                <a:solidFill>
                  <a:schemeClr val="tx2"/>
                </a:solidFill>
                <a:latin typeface="Arial" panose="020B0604020202020204" pitchFamily="34" charset="0"/>
                <a:cs typeface="Arial" panose="020B0604020202020204" pitchFamily="34" charset="0"/>
              </a:defRPr>
            </a:lvl1pPr>
          </a:lstStyle>
          <a:p>
            <a:pPr lvl="0"/>
            <a:r>
              <a:rPr lang="en-US"/>
              <a:t>Slide Title</a:t>
            </a:r>
          </a:p>
        </p:txBody>
      </p:sp>
    </p:spTree>
    <p:extLst>
      <p:ext uri="{BB962C8B-B14F-4D97-AF65-F5344CB8AC3E}">
        <p14:creationId xmlns:p14="http://schemas.microsoft.com/office/powerpoint/2010/main" val="3896019481"/>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2CC4399-7A5C-5440-BEBD-437CD029BDA4}"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BEC0EA-C2EC-104E-80BD-3149312A1B52}"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78985778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CC4399-7A5C-5440-BEBD-437CD029BDA4}" type="datetimeFigureOut">
              <a:rPr lang="en-US" smtClean="0"/>
              <a:t>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182606419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2CC4399-7A5C-5440-BEBD-437CD029BDA4}" type="datetimeFigureOut">
              <a:rPr lang="en-US" smtClean="0"/>
              <a:t>2/6/23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2BEC0EA-C2EC-104E-80BD-3149312A1B52}" type="slidenum">
              <a:rPr lang="en-US" smtClean="0"/>
              <a:t>‹#›</a:t>
            </a:fld>
            <a:endParaRPr lang="en-US"/>
          </a:p>
        </p:txBody>
      </p:sp>
    </p:spTree>
    <p:extLst>
      <p:ext uri="{BB962C8B-B14F-4D97-AF65-F5344CB8AC3E}">
        <p14:creationId xmlns:p14="http://schemas.microsoft.com/office/powerpoint/2010/main" val="62342065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CC4399-7A5C-5440-BEBD-437CD029BDA4}"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365460517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225143263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448887" y="599725"/>
            <a:ext cx="3699164"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hasCustomPrompt="1"/>
          </p:nvPr>
        </p:nvSpPr>
        <p:spPr>
          <a:xfrm>
            <a:off x="606829" y="837463"/>
            <a:ext cx="3391593" cy="5183073"/>
          </a:xfrm>
        </p:spPr>
        <p:txBody>
          <a:bodyPr vert="horz" anchor="ctr"/>
          <a:lstStyle>
            <a:lvl1pPr algn="ctr">
              <a:defRPr/>
            </a:lvl1pPr>
          </a:lstStyle>
          <a:p>
            <a:r>
              <a:rPr lang="en-US" dirty="0"/>
              <a:t>OVERVIEW</a:t>
            </a:r>
          </a:p>
        </p:txBody>
      </p:sp>
    </p:spTree>
    <p:extLst>
      <p:ext uri="{BB962C8B-B14F-4D97-AF65-F5344CB8AC3E}">
        <p14:creationId xmlns:p14="http://schemas.microsoft.com/office/powerpoint/2010/main" val="87157792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82BEC0EA-C2EC-104E-80BD-3149312A1B52}" type="slidenum">
              <a:rPr lang="en-US" smtClean="0"/>
              <a:t>‹#›</a:t>
            </a:fld>
            <a:endParaRPr lang="en-US"/>
          </a:p>
        </p:txBody>
      </p:sp>
    </p:spTree>
    <p:extLst>
      <p:ext uri="{BB962C8B-B14F-4D97-AF65-F5344CB8AC3E}">
        <p14:creationId xmlns:p14="http://schemas.microsoft.com/office/powerpoint/2010/main" val="87157792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D84420AB-5591-6148-A4BE-6F10F85FE6B9}" type="datetimeFigureOut">
              <a:rPr lang="en-US" smtClean="0"/>
              <a:t>2/6/23</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00D37DAD-BCAE-C14C-A38B-1C81937C733A}" type="slidenum">
              <a:rPr lang="en-US" smtClean="0"/>
              <a:t>‹#›</a:t>
            </a:fld>
            <a:endParaRPr lang="en-US"/>
          </a:p>
        </p:txBody>
      </p:sp>
    </p:spTree>
    <p:extLst>
      <p:ext uri="{BB962C8B-B14F-4D97-AF65-F5344CB8AC3E}">
        <p14:creationId xmlns:p14="http://schemas.microsoft.com/office/powerpoint/2010/main" val="199520623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4283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365125"/>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363288"/>
            <a:ext cx="11029615" cy="4495512"/>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DEPLOYMENT CORE</a:t>
            </a:r>
          </a:p>
        </p:txBody>
      </p:sp>
    </p:spTree>
    <p:extLst>
      <p:ext uri="{BB962C8B-B14F-4D97-AF65-F5344CB8AC3E}">
        <p14:creationId xmlns:p14="http://schemas.microsoft.com/office/powerpoint/2010/main" val="2406111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66B9EB24-3210-4325-B63A-C47A578B03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87100" y="43363"/>
            <a:ext cx="882963" cy="803094"/>
          </a:xfrm>
          <a:prstGeom prst="rect">
            <a:avLst/>
          </a:prstGeom>
        </p:spPr>
      </p:pic>
    </p:spTree>
    <p:extLst>
      <p:ext uri="{BB962C8B-B14F-4D97-AF65-F5344CB8AC3E}">
        <p14:creationId xmlns:p14="http://schemas.microsoft.com/office/powerpoint/2010/main" val="163524594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D84420AB-5591-6148-A4BE-6F10F85FE6B9}" type="datetimeFigureOut">
              <a:rPr lang="en-US" smtClean="0"/>
              <a:t>2/6/23</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00D37DAD-BCAE-C14C-A38B-1C81937C733A}" type="slidenum">
              <a:rPr lang="en-US" smtClean="0"/>
              <a:t>‹#›</a:t>
            </a:fld>
            <a:endParaRPr lang="en-US"/>
          </a:p>
        </p:txBody>
      </p:sp>
    </p:spTree>
    <p:extLst>
      <p:ext uri="{BB962C8B-B14F-4D97-AF65-F5344CB8AC3E}">
        <p14:creationId xmlns:p14="http://schemas.microsoft.com/office/powerpoint/2010/main" val="278305904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4420AB-5591-6148-A4BE-6F10F85FE6B9}"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00D37DAD-BCAE-C14C-A38B-1C81937C733A}" type="slidenum">
              <a:rPr lang="en-US" smtClean="0"/>
              <a:t>‹#›</a:t>
            </a:fld>
            <a:endParaRPr lang="en-US"/>
          </a:p>
        </p:txBody>
      </p:sp>
    </p:spTree>
    <p:extLst>
      <p:ext uri="{BB962C8B-B14F-4D97-AF65-F5344CB8AC3E}">
        <p14:creationId xmlns:p14="http://schemas.microsoft.com/office/powerpoint/2010/main" val="3546561508"/>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84420AB-5591-6148-A4BE-6F10F85FE6B9}" type="datetimeFigureOut">
              <a:rPr lang="en-US" smtClean="0"/>
              <a:t>2/6/23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00D37DAD-BCAE-C14C-A38B-1C81937C733A}" type="slidenum">
              <a:rPr lang="en-US" smtClean="0"/>
              <a:t>‹#›</a:t>
            </a:fld>
            <a:endParaRPr lang="en-US"/>
          </a:p>
        </p:txBody>
      </p:sp>
    </p:spTree>
    <p:extLst>
      <p:ext uri="{BB962C8B-B14F-4D97-AF65-F5344CB8AC3E}">
        <p14:creationId xmlns:p14="http://schemas.microsoft.com/office/powerpoint/2010/main" val="391436443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4420AB-5591-6148-A4BE-6F10F85FE6B9}"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37DAD-BCAE-C14C-A38B-1C81937C733A}" type="slidenum">
              <a:rPr lang="en-US" smtClean="0"/>
              <a:t>‹#›</a:t>
            </a:fld>
            <a:endParaRPr lang="en-US"/>
          </a:p>
        </p:txBody>
      </p:sp>
    </p:spTree>
    <p:extLst>
      <p:ext uri="{BB962C8B-B14F-4D97-AF65-F5344CB8AC3E}">
        <p14:creationId xmlns:p14="http://schemas.microsoft.com/office/powerpoint/2010/main" val="416964696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4420AB-5591-6148-A4BE-6F10F85FE6B9}" type="datetimeFigureOut">
              <a:rPr lang="en-US" smtClean="0"/>
              <a:t>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D37DAD-BCAE-C14C-A38B-1C81937C733A}" type="slidenum">
              <a:rPr lang="en-US" smtClean="0"/>
              <a:t>‹#›</a:t>
            </a:fld>
            <a:endParaRPr lang="en-US"/>
          </a:p>
        </p:txBody>
      </p:sp>
    </p:spTree>
    <p:extLst>
      <p:ext uri="{BB962C8B-B14F-4D97-AF65-F5344CB8AC3E}">
        <p14:creationId xmlns:p14="http://schemas.microsoft.com/office/powerpoint/2010/main" val="66392323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420AB-5591-6148-A4BE-6F10F85FE6B9}"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D37DAD-BCAE-C14C-A38B-1C81937C733A}"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71900765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4420AB-5591-6148-A4BE-6F10F85FE6B9}" type="datetimeFigureOut">
              <a:rPr lang="en-US" smtClean="0"/>
              <a:t>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D37DAD-BCAE-C14C-A38B-1C81937C733A}" type="slidenum">
              <a:rPr lang="en-US" smtClean="0"/>
              <a:t>‹#›</a:t>
            </a:fld>
            <a:endParaRPr lang="en-US"/>
          </a:p>
        </p:txBody>
      </p:sp>
    </p:spTree>
    <p:extLst>
      <p:ext uri="{BB962C8B-B14F-4D97-AF65-F5344CB8AC3E}">
        <p14:creationId xmlns:p14="http://schemas.microsoft.com/office/powerpoint/2010/main" val="329074892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84420AB-5591-6148-A4BE-6F10F85FE6B9}" type="datetimeFigureOut">
              <a:rPr lang="en-US" smtClean="0"/>
              <a:t>2/6/23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00D37DAD-BCAE-C14C-A38B-1C81937C733A}" type="slidenum">
              <a:rPr lang="en-US" smtClean="0"/>
              <a:t>‹#›</a:t>
            </a:fld>
            <a:endParaRPr lang="en-US"/>
          </a:p>
        </p:txBody>
      </p:sp>
    </p:spTree>
    <p:extLst>
      <p:ext uri="{BB962C8B-B14F-4D97-AF65-F5344CB8AC3E}">
        <p14:creationId xmlns:p14="http://schemas.microsoft.com/office/powerpoint/2010/main" val="247735264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4420AB-5591-6148-A4BE-6F10F85FE6B9}"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37DAD-BCAE-C14C-A38B-1C81937C733A}" type="slidenum">
              <a:rPr lang="en-US" smtClean="0"/>
              <a:t>‹#›</a:t>
            </a:fld>
            <a:endParaRPr lang="en-US"/>
          </a:p>
        </p:txBody>
      </p:sp>
    </p:spTree>
    <p:extLst>
      <p:ext uri="{BB962C8B-B14F-4D97-AF65-F5344CB8AC3E}">
        <p14:creationId xmlns:p14="http://schemas.microsoft.com/office/powerpoint/2010/main" val="101549699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840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614406"/>
            <a:ext cx="11029616" cy="840321"/>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704108"/>
            <a:ext cx="11029615" cy="4154691"/>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DEPLOYMENT CORE</a:t>
            </a:r>
          </a:p>
        </p:txBody>
      </p:sp>
    </p:spTree>
    <p:extLst>
      <p:ext uri="{BB962C8B-B14F-4D97-AF65-F5344CB8AC3E}">
        <p14:creationId xmlns:p14="http://schemas.microsoft.com/office/powerpoint/2010/main" val="25846874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4420AB-5591-6148-A4BE-6F10F85FE6B9}"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37DAD-BCAE-C14C-A38B-1C81937C733A}" type="slidenum">
              <a:rPr lang="en-US" smtClean="0"/>
              <a:t>‹#›</a:t>
            </a:fld>
            <a:endParaRPr lang="en-US"/>
          </a:p>
        </p:txBody>
      </p:sp>
    </p:spTree>
    <p:extLst>
      <p:ext uri="{BB962C8B-B14F-4D97-AF65-F5344CB8AC3E}">
        <p14:creationId xmlns:p14="http://schemas.microsoft.com/office/powerpoint/2010/main" val="250237474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D84420AB-5591-6148-A4BE-6F10F85FE6B9}" type="datetimeFigureOut">
              <a:rPr lang="en-US" smtClean="0"/>
              <a:t>2/6/23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00D37DAD-BCAE-C14C-A38B-1C81937C733A}" type="slidenum">
              <a:rPr lang="en-US" smtClean="0"/>
              <a:t>‹#›</a:t>
            </a:fld>
            <a:endParaRPr lang="en-US"/>
          </a:p>
        </p:txBody>
      </p:sp>
    </p:spTree>
    <p:extLst>
      <p:ext uri="{BB962C8B-B14F-4D97-AF65-F5344CB8AC3E}">
        <p14:creationId xmlns:p14="http://schemas.microsoft.com/office/powerpoint/2010/main" val="222909587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66B9EB24-3210-4325-B63A-C47A578B03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87100" y="43363"/>
            <a:ext cx="882963" cy="803094"/>
          </a:xfrm>
          <a:prstGeom prst="rect">
            <a:avLst/>
          </a:prstGeom>
        </p:spPr>
      </p:pic>
    </p:spTree>
    <p:extLst>
      <p:ext uri="{BB962C8B-B14F-4D97-AF65-F5344CB8AC3E}">
        <p14:creationId xmlns:p14="http://schemas.microsoft.com/office/powerpoint/2010/main" val="163524594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ubtitle 2">
            <a:extLst>
              <a:ext uri="{FF2B5EF4-FFF2-40B4-BE49-F238E27FC236}">
                <a16:creationId xmlns:a16="http://schemas.microsoft.com/office/drawing/2014/main" id="{DA7DD47E-D583-4295-0967-1122B06D23E2}"/>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DEPLOYMENT CORE</a:t>
            </a:r>
          </a:p>
        </p:txBody>
      </p:sp>
      <p:sp>
        <p:nvSpPr>
          <p:cNvPr id="10" name="Text Placeholder 9">
            <a:extLst>
              <a:ext uri="{FF2B5EF4-FFF2-40B4-BE49-F238E27FC236}">
                <a16:creationId xmlns:a16="http://schemas.microsoft.com/office/drawing/2014/main" id="{FFF354FF-BC3E-2C50-D73E-E6BEFDDBC3FA}"/>
              </a:ext>
            </a:extLst>
          </p:cNvPr>
          <p:cNvSpPr>
            <a:spLocks noGrp="1"/>
          </p:cNvSpPr>
          <p:nvPr>
            <p:ph type="body" sz="quarter" idx="13"/>
          </p:nvPr>
        </p:nvSpPr>
        <p:spPr>
          <a:xfrm>
            <a:off x="581025" y="3233737"/>
            <a:ext cx="10993438" cy="3017433"/>
          </a:xfrm>
        </p:spPr>
        <p:txBody>
          <a:bodyPr anchor="ctr"/>
          <a:lstStyle>
            <a:lvl1pPr marL="306000" indent="-306000">
              <a:lnSpc>
                <a:spcPct val="100000"/>
              </a:lnSpc>
              <a:spcBef>
                <a:spcPts val="1200"/>
              </a:spcBef>
              <a:spcAft>
                <a:spcPts val="600"/>
              </a:spcAft>
              <a:buClr>
                <a:schemeClr val="bg1"/>
              </a:buClr>
              <a:buSzPct val="100000"/>
              <a:buFont typeface="Arial" panose="020B0604020202020204" pitchFamily="34" charset="0"/>
              <a:buChar char="•"/>
              <a:defRPr sz="2400" b="1">
                <a:solidFill>
                  <a:schemeClr val="bg1"/>
                </a:solidFill>
              </a:defRPr>
            </a:lvl1pPr>
            <a:lvl2pPr marL="630000" indent="-306000">
              <a:spcBef>
                <a:spcPts val="0"/>
              </a:spcBef>
              <a:spcAft>
                <a:spcPts val="0"/>
              </a:spcAft>
              <a:buClr>
                <a:schemeClr val="bg1"/>
              </a:buClr>
              <a:buSzPct val="100000"/>
              <a:buFont typeface="Arial" panose="020B0604020202020204" pitchFamily="34" charset="0"/>
              <a:buChar char="•"/>
              <a:defRPr sz="2400" b="1">
                <a:solidFill>
                  <a:schemeClr val="bg1"/>
                </a:solidFill>
              </a:defRPr>
            </a:lvl2pPr>
            <a:lvl3pPr marL="900000" indent="-270000">
              <a:spcBef>
                <a:spcPts val="0"/>
              </a:spcBef>
              <a:spcAft>
                <a:spcPts val="0"/>
              </a:spcAft>
              <a:buClr>
                <a:schemeClr val="bg1"/>
              </a:buClr>
              <a:buSzPct val="100000"/>
              <a:buFont typeface="Arial" panose="020B0604020202020204" pitchFamily="34" charset="0"/>
              <a:buChar char="•"/>
              <a:defRPr sz="2000" b="1">
                <a:solidFill>
                  <a:schemeClr val="bg1"/>
                </a:solidFill>
              </a:defRPr>
            </a:lvl3pPr>
            <a:lvl4pPr marL="124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4pPr>
            <a:lvl5pPr marL="160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86957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4283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365125"/>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363288"/>
            <a:ext cx="11029615" cy="4495512"/>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003C645-D62D-2C4D-8F0C-672E0CA5B5D5}" type="datetime1">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DEPLOYMENT CORE</a:t>
            </a:r>
          </a:p>
        </p:txBody>
      </p:sp>
    </p:spTree>
    <p:extLst>
      <p:ext uri="{BB962C8B-B14F-4D97-AF65-F5344CB8AC3E}">
        <p14:creationId xmlns:p14="http://schemas.microsoft.com/office/powerpoint/2010/main" val="2406111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840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614406"/>
            <a:ext cx="11029616" cy="840321"/>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704108"/>
            <a:ext cx="11029615" cy="4154691"/>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640F461-DCD1-534F-A51F-896A7CC59F07}" type="datetime1">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DEPLOYMENT CORE</a:t>
            </a:r>
          </a:p>
        </p:txBody>
      </p:sp>
    </p:spTree>
    <p:extLst>
      <p:ext uri="{BB962C8B-B14F-4D97-AF65-F5344CB8AC3E}">
        <p14:creationId xmlns:p14="http://schemas.microsoft.com/office/powerpoint/2010/main" val="25846874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9">
            <a:extLst>
              <a:ext uri="{FF2B5EF4-FFF2-40B4-BE49-F238E27FC236}">
                <a16:creationId xmlns:a16="http://schemas.microsoft.com/office/drawing/2014/main" id="{FFF354FF-BC3E-2C50-D73E-E6BEFDDBC3FA}"/>
              </a:ext>
            </a:extLst>
          </p:cNvPr>
          <p:cNvSpPr>
            <a:spLocks noGrp="1"/>
          </p:cNvSpPr>
          <p:nvPr>
            <p:ph type="body" sz="quarter" idx="13"/>
          </p:nvPr>
        </p:nvSpPr>
        <p:spPr>
          <a:xfrm>
            <a:off x="581025" y="3233737"/>
            <a:ext cx="10993438" cy="3017433"/>
          </a:xfrm>
        </p:spPr>
        <p:txBody>
          <a:bodyPr anchor="ctr"/>
          <a:lstStyle>
            <a:lvl1pPr marL="306000" indent="-306000">
              <a:lnSpc>
                <a:spcPct val="100000"/>
              </a:lnSpc>
              <a:spcBef>
                <a:spcPts val="1200"/>
              </a:spcBef>
              <a:spcAft>
                <a:spcPts val="600"/>
              </a:spcAft>
              <a:buClr>
                <a:schemeClr val="bg1"/>
              </a:buClr>
              <a:buSzPct val="100000"/>
              <a:buFont typeface="Arial" panose="020B0604020202020204" pitchFamily="34" charset="0"/>
              <a:buChar char="•"/>
              <a:defRPr sz="2400" b="1">
                <a:solidFill>
                  <a:schemeClr val="bg1"/>
                </a:solidFill>
              </a:defRPr>
            </a:lvl1pPr>
            <a:lvl2pPr marL="630000" indent="-306000">
              <a:spcBef>
                <a:spcPts val="0"/>
              </a:spcBef>
              <a:spcAft>
                <a:spcPts val="0"/>
              </a:spcAft>
              <a:buClr>
                <a:schemeClr val="bg1"/>
              </a:buClr>
              <a:buSzPct val="100000"/>
              <a:buFont typeface="Arial" panose="020B0604020202020204" pitchFamily="34" charset="0"/>
              <a:buChar char="•"/>
              <a:defRPr sz="2400" b="1">
                <a:solidFill>
                  <a:schemeClr val="bg1"/>
                </a:solidFill>
              </a:defRPr>
            </a:lvl2pPr>
            <a:lvl3pPr marL="900000" indent="-270000">
              <a:spcBef>
                <a:spcPts val="0"/>
              </a:spcBef>
              <a:spcAft>
                <a:spcPts val="0"/>
              </a:spcAft>
              <a:buClr>
                <a:schemeClr val="bg1"/>
              </a:buClr>
              <a:buSzPct val="100000"/>
              <a:buFont typeface="Arial" panose="020B0604020202020204" pitchFamily="34" charset="0"/>
              <a:buChar char="•"/>
              <a:defRPr sz="2000" b="1">
                <a:solidFill>
                  <a:schemeClr val="bg1"/>
                </a:solidFill>
              </a:defRPr>
            </a:lvl3pPr>
            <a:lvl4pPr marL="124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4pPr>
            <a:lvl5pPr marL="160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86957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4283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365125"/>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363288"/>
            <a:ext cx="11029615" cy="4495512"/>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8445034-C8F6-E841-B245-EE03EE0CAAC2}" type="datetime1">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ACCESSIBILITY PROGRAM</a:t>
            </a:r>
          </a:p>
        </p:txBody>
      </p:sp>
    </p:spTree>
    <p:extLst>
      <p:ext uri="{BB962C8B-B14F-4D97-AF65-F5344CB8AC3E}">
        <p14:creationId xmlns:p14="http://schemas.microsoft.com/office/powerpoint/2010/main" val="24061117"/>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840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614406"/>
            <a:ext cx="11029616" cy="840321"/>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704108"/>
            <a:ext cx="11029615" cy="4154691"/>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43BCCB-F496-D14A-9A31-E1974CF473BE}" type="datetime1">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ACCESSIBILITY PROGRAM</a:t>
            </a:r>
          </a:p>
        </p:txBody>
      </p:sp>
    </p:spTree>
    <p:extLst>
      <p:ext uri="{BB962C8B-B14F-4D97-AF65-F5344CB8AC3E}">
        <p14:creationId xmlns:p14="http://schemas.microsoft.com/office/powerpoint/2010/main" val="25846874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4283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365125"/>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363288"/>
            <a:ext cx="11029615" cy="4495512"/>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D37E0DF-B28C-5C4B-9A13-FAB6AB4FDF54}" type="datetime1">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2406111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9">
            <a:extLst>
              <a:ext uri="{FF2B5EF4-FFF2-40B4-BE49-F238E27FC236}">
                <a16:creationId xmlns:a16="http://schemas.microsoft.com/office/drawing/2014/main" id="{FFF354FF-BC3E-2C50-D73E-E6BEFDDBC3FA}"/>
              </a:ext>
            </a:extLst>
          </p:cNvPr>
          <p:cNvSpPr>
            <a:spLocks noGrp="1"/>
          </p:cNvSpPr>
          <p:nvPr>
            <p:ph type="body" sz="quarter" idx="13"/>
          </p:nvPr>
        </p:nvSpPr>
        <p:spPr>
          <a:xfrm>
            <a:off x="581025" y="3233737"/>
            <a:ext cx="10993438" cy="3017433"/>
          </a:xfrm>
        </p:spPr>
        <p:txBody>
          <a:bodyPr anchor="ctr"/>
          <a:lstStyle>
            <a:lvl1pPr marL="306000" indent="-306000">
              <a:lnSpc>
                <a:spcPct val="100000"/>
              </a:lnSpc>
              <a:spcBef>
                <a:spcPts val="1200"/>
              </a:spcBef>
              <a:spcAft>
                <a:spcPts val="600"/>
              </a:spcAft>
              <a:buClr>
                <a:schemeClr val="bg1"/>
              </a:buClr>
              <a:buSzPct val="100000"/>
              <a:buFont typeface="Arial" panose="020B0604020202020204" pitchFamily="34" charset="0"/>
              <a:buChar char="•"/>
              <a:defRPr sz="2400" b="1">
                <a:solidFill>
                  <a:schemeClr val="bg1"/>
                </a:solidFill>
              </a:defRPr>
            </a:lvl1pPr>
            <a:lvl2pPr marL="630000" indent="-306000">
              <a:spcBef>
                <a:spcPts val="0"/>
              </a:spcBef>
              <a:spcAft>
                <a:spcPts val="0"/>
              </a:spcAft>
              <a:buClr>
                <a:schemeClr val="bg1"/>
              </a:buClr>
              <a:buSzPct val="100000"/>
              <a:buFont typeface="Arial" panose="020B0604020202020204" pitchFamily="34" charset="0"/>
              <a:buChar char="•"/>
              <a:defRPr sz="2400" b="1">
                <a:solidFill>
                  <a:schemeClr val="bg1"/>
                </a:solidFill>
              </a:defRPr>
            </a:lvl2pPr>
            <a:lvl3pPr marL="900000" indent="-270000">
              <a:spcBef>
                <a:spcPts val="0"/>
              </a:spcBef>
              <a:spcAft>
                <a:spcPts val="0"/>
              </a:spcAft>
              <a:buClr>
                <a:schemeClr val="bg1"/>
              </a:buClr>
              <a:buSzPct val="100000"/>
              <a:buFont typeface="Arial" panose="020B0604020202020204" pitchFamily="34" charset="0"/>
              <a:buChar char="•"/>
              <a:defRPr sz="2000" b="1">
                <a:solidFill>
                  <a:schemeClr val="bg1"/>
                </a:solidFill>
              </a:defRPr>
            </a:lvl3pPr>
            <a:lvl4pPr marL="124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4pPr>
            <a:lvl5pPr marL="160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86957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840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614406"/>
            <a:ext cx="11029616" cy="840321"/>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704108"/>
            <a:ext cx="11029615" cy="4154691"/>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EB17D1E-B9CA-234F-A47C-0CB7235FBB74}" type="datetime1">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25846874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8527637-68B3-604F-83B5-DBDC1E9BF680}" type="datetime1">
              <a:rPr lang="en-US" smtClean="0"/>
              <a:t>2/6/23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2BEC0EA-C2EC-104E-80BD-3149312A1B52}" type="slidenum">
              <a:rPr lang="en-US" smtClean="0"/>
              <a:t>‹#›</a:t>
            </a:fld>
            <a:endParaRPr lang="en-US"/>
          </a:p>
        </p:txBody>
      </p:sp>
    </p:spTree>
    <p:extLst>
      <p:ext uri="{BB962C8B-B14F-4D97-AF65-F5344CB8AC3E}">
        <p14:creationId xmlns:p14="http://schemas.microsoft.com/office/powerpoint/2010/main" val="339435201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BBEA92-52A4-894C-92D8-D8FA013A13AC}" type="datetime1">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3257578610"/>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E8C024-68D4-2640-9321-1DAE76E4E190}" type="datetime1">
              <a:rPr lang="en-US" smtClean="0"/>
              <a:t>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168184398"/>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9726210-A4A5-DE49-AA00-81FAE7616F7A}" type="datetime1">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BEC0EA-C2EC-104E-80BD-3149312A1B52}"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78985778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DB042B-AEC2-2C45-9726-7F92A8414EDF}" type="datetime1">
              <a:rPr lang="en-US" smtClean="0"/>
              <a:t>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1826064192"/>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CF4415A-9004-1445-A1EC-2D37A8B290C0}" type="datetime1">
              <a:rPr lang="en-US" smtClean="0"/>
              <a:t>2/6/23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2BEC0EA-C2EC-104E-80BD-3149312A1B52}" type="slidenum">
              <a:rPr lang="en-US" smtClean="0"/>
              <a:t>‹#›</a:t>
            </a:fld>
            <a:endParaRPr lang="en-US"/>
          </a:p>
        </p:txBody>
      </p:sp>
    </p:spTree>
    <p:extLst>
      <p:ext uri="{BB962C8B-B14F-4D97-AF65-F5344CB8AC3E}">
        <p14:creationId xmlns:p14="http://schemas.microsoft.com/office/powerpoint/2010/main" val="62342065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BB1809-7412-2C4C-B6D8-0247A91559B1}" type="datetime1">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3654605177"/>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73681C-8608-CF43-9226-BAE57DB54DA5}" type="datetime1">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225143263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448887" y="599725"/>
            <a:ext cx="3699164"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hasCustomPrompt="1"/>
          </p:nvPr>
        </p:nvSpPr>
        <p:spPr>
          <a:xfrm>
            <a:off x="606829" y="837463"/>
            <a:ext cx="3391593" cy="5183073"/>
          </a:xfrm>
        </p:spPr>
        <p:txBody>
          <a:bodyPr vert="horz" anchor="ctr"/>
          <a:lstStyle>
            <a:lvl1pPr algn="ctr">
              <a:defRPr/>
            </a:lvl1pPr>
          </a:lstStyle>
          <a:p>
            <a:r>
              <a:rPr lang="en-US" dirty="0"/>
              <a:t>OVERVIEW</a:t>
            </a:r>
          </a:p>
        </p:txBody>
      </p:sp>
    </p:spTree>
    <p:extLst>
      <p:ext uri="{BB962C8B-B14F-4D97-AF65-F5344CB8AC3E}">
        <p14:creationId xmlns:p14="http://schemas.microsoft.com/office/powerpoint/2010/main" val="87157792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4283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365125"/>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363288"/>
            <a:ext cx="11029615" cy="4495512"/>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ACCESSIBILITY PROGRAM</a:t>
            </a:r>
          </a:p>
        </p:txBody>
      </p:sp>
    </p:spTree>
    <p:extLst>
      <p:ext uri="{BB962C8B-B14F-4D97-AF65-F5344CB8AC3E}">
        <p14:creationId xmlns:p14="http://schemas.microsoft.com/office/powerpoint/2010/main" val="2406111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FB332526-FC47-EF44-8856-B9B0C4AEFB07}" type="datetime1">
              <a:rPr lang="en-US" smtClean="0"/>
              <a:t>2/6/23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82BEC0EA-C2EC-104E-80BD-3149312A1B52}" type="slidenum">
              <a:rPr lang="en-US" smtClean="0"/>
              <a:t>‹#›</a:t>
            </a:fld>
            <a:endParaRPr lang="en-US"/>
          </a:p>
        </p:txBody>
      </p:sp>
    </p:spTree>
    <p:extLst>
      <p:ext uri="{BB962C8B-B14F-4D97-AF65-F5344CB8AC3E}">
        <p14:creationId xmlns:p14="http://schemas.microsoft.com/office/powerpoint/2010/main" val="871577920"/>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9E301744-7C5C-8E43-9181-A0813C0F795E}" type="datetime1">
              <a:rPr lang="en-US" smtClean="0"/>
              <a:t>2/6/23</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00D37DAD-BCAE-C14C-A38B-1C81937C733A}" type="slidenum">
              <a:rPr lang="en-US" smtClean="0"/>
              <a:t>‹#›</a:t>
            </a:fld>
            <a:endParaRPr lang="en-US"/>
          </a:p>
        </p:txBody>
      </p:sp>
    </p:spTree>
    <p:extLst>
      <p:ext uri="{BB962C8B-B14F-4D97-AF65-F5344CB8AC3E}">
        <p14:creationId xmlns:p14="http://schemas.microsoft.com/office/powerpoint/2010/main" val="1995206237"/>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66B9EB24-3210-4325-B63A-C47A578B03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87100" y="43363"/>
            <a:ext cx="882963" cy="803094"/>
          </a:xfrm>
          <a:prstGeom prst="rect">
            <a:avLst/>
          </a:prstGeom>
        </p:spPr>
      </p:pic>
    </p:spTree>
    <p:extLst>
      <p:ext uri="{BB962C8B-B14F-4D97-AF65-F5344CB8AC3E}">
        <p14:creationId xmlns:p14="http://schemas.microsoft.com/office/powerpoint/2010/main" val="163524594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ubtitle 2">
            <a:extLst>
              <a:ext uri="{FF2B5EF4-FFF2-40B4-BE49-F238E27FC236}">
                <a16:creationId xmlns:a16="http://schemas.microsoft.com/office/drawing/2014/main" id="{DA7DD47E-D583-4295-0967-1122B06D23E2}"/>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DEPLOYMENT CORE</a:t>
            </a:r>
          </a:p>
        </p:txBody>
      </p:sp>
      <p:sp>
        <p:nvSpPr>
          <p:cNvPr id="10" name="Text Placeholder 9">
            <a:extLst>
              <a:ext uri="{FF2B5EF4-FFF2-40B4-BE49-F238E27FC236}">
                <a16:creationId xmlns:a16="http://schemas.microsoft.com/office/drawing/2014/main" id="{FFF354FF-BC3E-2C50-D73E-E6BEFDDBC3FA}"/>
              </a:ext>
            </a:extLst>
          </p:cNvPr>
          <p:cNvSpPr>
            <a:spLocks noGrp="1"/>
          </p:cNvSpPr>
          <p:nvPr>
            <p:ph type="body" sz="quarter" idx="13"/>
          </p:nvPr>
        </p:nvSpPr>
        <p:spPr>
          <a:xfrm>
            <a:off x="581025" y="3233737"/>
            <a:ext cx="10993438" cy="3017433"/>
          </a:xfrm>
        </p:spPr>
        <p:txBody>
          <a:bodyPr anchor="ctr"/>
          <a:lstStyle>
            <a:lvl1pPr marL="306000" indent="-306000">
              <a:lnSpc>
                <a:spcPct val="100000"/>
              </a:lnSpc>
              <a:spcBef>
                <a:spcPts val="1200"/>
              </a:spcBef>
              <a:spcAft>
                <a:spcPts val="600"/>
              </a:spcAft>
              <a:buClr>
                <a:schemeClr val="bg1"/>
              </a:buClr>
              <a:buSzPct val="100000"/>
              <a:buFont typeface="Arial" panose="020B0604020202020204" pitchFamily="34" charset="0"/>
              <a:buChar char="•"/>
              <a:defRPr sz="2400" b="1">
                <a:solidFill>
                  <a:schemeClr val="bg1"/>
                </a:solidFill>
              </a:defRPr>
            </a:lvl1pPr>
            <a:lvl2pPr marL="630000" indent="-306000">
              <a:spcBef>
                <a:spcPts val="0"/>
              </a:spcBef>
              <a:spcAft>
                <a:spcPts val="0"/>
              </a:spcAft>
              <a:buClr>
                <a:schemeClr val="bg1"/>
              </a:buClr>
              <a:buSzPct val="100000"/>
              <a:buFont typeface="Arial" panose="020B0604020202020204" pitchFamily="34" charset="0"/>
              <a:buChar char="•"/>
              <a:defRPr sz="2400" b="1">
                <a:solidFill>
                  <a:schemeClr val="bg1"/>
                </a:solidFill>
              </a:defRPr>
            </a:lvl2pPr>
            <a:lvl3pPr marL="900000" indent="-270000">
              <a:spcBef>
                <a:spcPts val="0"/>
              </a:spcBef>
              <a:spcAft>
                <a:spcPts val="0"/>
              </a:spcAft>
              <a:buClr>
                <a:schemeClr val="bg1"/>
              </a:buClr>
              <a:buSzPct val="100000"/>
              <a:buFont typeface="Arial" panose="020B0604020202020204" pitchFamily="34" charset="0"/>
              <a:buChar char="•"/>
              <a:defRPr sz="2000" b="1">
                <a:solidFill>
                  <a:schemeClr val="bg1"/>
                </a:solidFill>
              </a:defRPr>
            </a:lvl3pPr>
            <a:lvl4pPr marL="124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4pPr>
            <a:lvl5pPr marL="160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8695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4283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365125"/>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363288"/>
            <a:ext cx="11029615" cy="4495512"/>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DEPLOYMENT CORE</a:t>
            </a:r>
          </a:p>
        </p:txBody>
      </p:sp>
    </p:spTree>
    <p:extLst>
      <p:ext uri="{BB962C8B-B14F-4D97-AF65-F5344CB8AC3E}">
        <p14:creationId xmlns:p14="http://schemas.microsoft.com/office/powerpoint/2010/main" val="24061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840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614406"/>
            <a:ext cx="11029616" cy="840321"/>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704108"/>
            <a:ext cx="11029615" cy="4154691"/>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DEPLOYMENT CORE</a:t>
            </a:r>
          </a:p>
        </p:txBody>
      </p:sp>
    </p:spTree>
    <p:extLst>
      <p:ext uri="{BB962C8B-B14F-4D97-AF65-F5344CB8AC3E}">
        <p14:creationId xmlns:p14="http://schemas.microsoft.com/office/powerpoint/2010/main" val="258468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9">
            <a:extLst>
              <a:ext uri="{FF2B5EF4-FFF2-40B4-BE49-F238E27FC236}">
                <a16:creationId xmlns:a16="http://schemas.microsoft.com/office/drawing/2014/main" id="{FFF354FF-BC3E-2C50-D73E-E6BEFDDBC3FA}"/>
              </a:ext>
            </a:extLst>
          </p:cNvPr>
          <p:cNvSpPr>
            <a:spLocks noGrp="1"/>
          </p:cNvSpPr>
          <p:nvPr>
            <p:ph type="body" sz="quarter" idx="13"/>
          </p:nvPr>
        </p:nvSpPr>
        <p:spPr>
          <a:xfrm>
            <a:off x="581025" y="3233737"/>
            <a:ext cx="10993438" cy="3017433"/>
          </a:xfrm>
        </p:spPr>
        <p:txBody>
          <a:bodyPr anchor="ctr"/>
          <a:lstStyle>
            <a:lvl1pPr marL="306000" indent="-306000">
              <a:lnSpc>
                <a:spcPct val="100000"/>
              </a:lnSpc>
              <a:spcBef>
                <a:spcPts val="1200"/>
              </a:spcBef>
              <a:spcAft>
                <a:spcPts val="600"/>
              </a:spcAft>
              <a:buClr>
                <a:schemeClr val="bg1"/>
              </a:buClr>
              <a:buSzPct val="100000"/>
              <a:buFont typeface="Arial" panose="020B0604020202020204" pitchFamily="34" charset="0"/>
              <a:buChar char="•"/>
              <a:defRPr sz="2400" b="1">
                <a:solidFill>
                  <a:schemeClr val="bg1"/>
                </a:solidFill>
              </a:defRPr>
            </a:lvl1pPr>
            <a:lvl2pPr marL="630000" indent="-306000">
              <a:spcBef>
                <a:spcPts val="0"/>
              </a:spcBef>
              <a:spcAft>
                <a:spcPts val="0"/>
              </a:spcAft>
              <a:buClr>
                <a:schemeClr val="bg1"/>
              </a:buClr>
              <a:buSzPct val="100000"/>
              <a:buFont typeface="Arial" panose="020B0604020202020204" pitchFamily="34" charset="0"/>
              <a:buChar char="•"/>
              <a:defRPr sz="2400" b="1">
                <a:solidFill>
                  <a:schemeClr val="bg1"/>
                </a:solidFill>
              </a:defRPr>
            </a:lvl2pPr>
            <a:lvl3pPr marL="900000" indent="-270000">
              <a:spcBef>
                <a:spcPts val="0"/>
              </a:spcBef>
              <a:spcAft>
                <a:spcPts val="0"/>
              </a:spcAft>
              <a:buClr>
                <a:schemeClr val="bg1"/>
              </a:buClr>
              <a:buSzPct val="100000"/>
              <a:buFont typeface="Arial" panose="020B0604020202020204" pitchFamily="34" charset="0"/>
              <a:buChar char="•"/>
              <a:defRPr sz="2000" b="1">
                <a:solidFill>
                  <a:schemeClr val="bg1"/>
                </a:solidFill>
              </a:defRPr>
            </a:lvl3pPr>
            <a:lvl4pPr marL="124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4pPr>
            <a:lvl5pPr marL="1602000" indent="-234000">
              <a:spcBef>
                <a:spcPts val="0"/>
              </a:spcBef>
              <a:spcAft>
                <a:spcPts val="0"/>
              </a:spcAft>
              <a:buClr>
                <a:schemeClr val="bg1"/>
              </a:buClr>
              <a:buSzPct val="100000"/>
              <a:buFont typeface="Arial" panose="020B0604020202020204" pitchFamily="34" charset="0"/>
              <a:buChar char="•"/>
              <a:defRPr sz="18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869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4283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365125"/>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363288"/>
            <a:ext cx="11029615" cy="4495512"/>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ACCESSIBILITY PROGRAM</a:t>
            </a:r>
          </a:p>
        </p:txBody>
      </p:sp>
    </p:spTree>
    <p:extLst>
      <p:ext uri="{BB962C8B-B14F-4D97-AF65-F5344CB8AC3E}">
        <p14:creationId xmlns:p14="http://schemas.microsoft.com/office/powerpoint/2010/main" val="24061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840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614406"/>
            <a:ext cx="11029616" cy="840321"/>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704108"/>
            <a:ext cx="11029615" cy="4154691"/>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ACCESSIBILITY PROGRAM</a:t>
            </a:r>
          </a:p>
        </p:txBody>
      </p:sp>
    </p:spTree>
    <p:extLst>
      <p:ext uri="{BB962C8B-B14F-4D97-AF65-F5344CB8AC3E}">
        <p14:creationId xmlns:p14="http://schemas.microsoft.com/office/powerpoint/2010/main" val="258468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4283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365125"/>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363288"/>
            <a:ext cx="11029615" cy="4495512"/>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2406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840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614406"/>
            <a:ext cx="11029616" cy="840321"/>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704108"/>
            <a:ext cx="11029615" cy="4154691"/>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
        <p:nvSpPr>
          <p:cNvPr id="8" name="Subtitle 2">
            <a:extLst>
              <a:ext uri="{FF2B5EF4-FFF2-40B4-BE49-F238E27FC236}">
                <a16:creationId xmlns:a16="http://schemas.microsoft.com/office/drawing/2014/main" id="{A5881FD4-F17E-42BC-623D-CB75B79069DA}"/>
              </a:ext>
            </a:extLst>
          </p:cNvPr>
          <p:cNvSpPr txBox="1">
            <a:spLocks/>
          </p:cNvSpPr>
          <p:nvPr userDrawn="1"/>
        </p:nvSpPr>
        <p:spPr>
          <a:xfrm>
            <a:off x="401579" y="166255"/>
            <a:ext cx="10993546" cy="34241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1800" dirty="0"/>
              <a:t>RADX ACCESSIBILITY PROGRAM</a:t>
            </a:r>
          </a:p>
        </p:txBody>
      </p:sp>
    </p:spTree>
    <p:extLst>
      <p:ext uri="{BB962C8B-B14F-4D97-AF65-F5344CB8AC3E}">
        <p14:creationId xmlns:p14="http://schemas.microsoft.com/office/powerpoint/2010/main" val="258468743"/>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840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614406"/>
            <a:ext cx="11029616" cy="840321"/>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704108"/>
            <a:ext cx="11029615" cy="4154691"/>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258468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2BEC0EA-C2EC-104E-80BD-3149312A1B52}" type="slidenum">
              <a:rPr lang="en-US" smtClean="0"/>
              <a:t>‹#›</a:t>
            </a:fld>
            <a:endParaRPr lang="en-US"/>
          </a:p>
        </p:txBody>
      </p:sp>
    </p:spTree>
    <p:extLst>
      <p:ext uri="{BB962C8B-B14F-4D97-AF65-F5344CB8AC3E}">
        <p14:creationId xmlns:p14="http://schemas.microsoft.com/office/powerpoint/2010/main" val="3394352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CC4399-7A5C-5440-BEBD-437CD029BDA4}"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32575786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CC4399-7A5C-5440-BEBD-437CD029BDA4}" type="datetimeFigureOut">
              <a:rPr lang="en-US" smtClean="0"/>
              <a:t>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168184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2CC4399-7A5C-5440-BEBD-437CD029BDA4}"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BEC0EA-C2EC-104E-80BD-3149312A1B52}"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7898577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CC4399-7A5C-5440-BEBD-437CD029BDA4}" type="datetimeFigureOut">
              <a:rPr lang="en-US" smtClean="0"/>
              <a:t>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18260641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2CC4399-7A5C-5440-BEBD-437CD029BDA4}" type="datetimeFigureOut">
              <a:rPr lang="en-US" smtClean="0"/>
              <a:t>2/6/23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2BEC0EA-C2EC-104E-80BD-3149312A1B52}" type="slidenum">
              <a:rPr lang="en-US" smtClean="0"/>
              <a:t>‹#›</a:t>
            </a:fld>
            <a:endParaRPr lang="en-US"/>
          </a:p>
        </p:txBody>
      </p:sp>
    </p:spTree>
    <p:extLst>
      <p:ext uri="{BB962C8B-B14F-4D97-AF65-F5344CB8AC3E}">
        <p14:creationId xmlns:p14="http://schemas.microsoft.com/office/powerpoint/2010/main" val="623420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CC4399-7A5C-5440-BEBD-437CD029BDA4}"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36546051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22514326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448887" y="599725"/>
            <a:ext cx="3699164"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hasCustomPrompt="1"/>
          </p:nvPr>
        </p:nvSpPr>
        <p:spPr>
          <a:xfrm>
            <a:off x="606829" y="837463"/>
            <a:ext cx="3391593" cy="5183073"/>
          </a:xfrm>
        </p:spPr>
        <p:txBody>
          <a:bodyPr vert="horz" anchor="ctr"/>
          <a:lstStyle>
            <a:lvl1pPr algn="ctr">
              <a:defRPr/>
            </a:lvl1pPr>
          </a:lstStyle>
          <a:p>
            <a:r>
              <a:rPr lang="en-US" dirty="0"/>
              <a:t>OVERVIEW</a:t>
            </a:r>
          </a:p>
        </p:txBody>
      </p:sp>
    </p:spTree>
    <p:extLst>
      <p:ext uri="{BB962C8B-B14F-4D97-AF65-F5344CB8AC3E}">
        <p14:creationId xmlns:p14="http://schemas.microsoft.com/office/powerpoint/2010/main" val="87157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4283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365125"/>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363288"/>
            <a:ext cx="11029615" cy="4495512"/>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24061117"/>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82BEC0EA-C2EC-104E-80BD-3149312A1B52}" type="slidenum">
              <a:rPr lang="en-US" smtClean="0"/>
              <a:t>‹#›</a:t>
            </a:fld>
            <a:endParaRPr lang="en-US"/>
          </a:p>
        </p:txBody>
      </p:sp>
    </p:spTree>
    <p:extLst>
      <p:ext uri="{BB962C8B-B14F-4D97-AF65-F5344CB8AC3E}">
        <p14:creationId xmlns:p14="http://schemas.microsoft.com/office/powerpoint/2010/main" val="8715779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D84420AB-5591-6148-A4BE-6F10F85FE6B9}" type="datetimeFigureOut">
              <a:rPr lang="en-US" smtClean="0"/>
              <a:t>2/6/23</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00D37DAD-BCAE-C14C-A38B-1C81937C733A}" type="slidenum">
              <a:rPr lang="en-US" smtClean="0"/>
              <a:t>‹#›</a:t>
            </a:fld>
            <a:endParaRPr lang="en-US"/>
          </a:p>
        </p:txBody>
      </p:sp>
    </p:spTree>
    <p:extLst>
      <p:ext uri="{BB962C8B-B14F-4D97-AF65-F5344CB8AC3E}">
        <p14:creationId xmlns:p14="http://schemas.microsoft.com/office/powerpoint/2010/main" val="19952062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66B9EB24-3210-4325-B63A-C47A578B03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87100" y="43363"/>
            <a:ext cx="882963" cy="803094"/>
          </a:xfrm>
          <a:prstGeom prst="rect">
            <a:avLst/>
          </a:prstGeom>
        </p:spPr>
      </p:pic>
    </p:spTree>
    <p:extLst>
      <p:ext uri="{BB962C8B-B14F-4D97-AF65-F5344CB8AC3E}">
        <p14:creationId xmlns:p14="http://schemas.microsoft.com/office/powerpoint/2010/main" val="1635245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058012-48F7-E05B-4CDF-61E916525D32}"/>
              </a:ext>
            </a:extLst>
          </p:cNvPr>
          <p:cNvSpPr>
            <a:spLocks noGrp="1"/>
          </p:cNvSpPr>
          <p:nvPr>
            <p:ph type="sldNum" sz="quarter" idx="4"/>
          </p:nvPr>
        </p:nvSpPr>
        <p:spPr>
          <a:xfrm>
            <a:off x="9275217" y="6489402"/>
            <a:ext cx="2743200" cy="215444"/>
          </a:xfrm>
          <a:prstGeom prst="rect">
            <a:avLst/>
          </a:prstGeom>
        </p:spPr>
        <p:txBody>
          <a:bodyPr vert="horz" lIns="91440" tIns="45720" rIns="91440" bIns="45720" rtlCol="0" anchor="ctr"/>
          <a:lstStyle>
            <a:lvl1pPr algn="r">
              <a:defRPr sz="800">
                <a:solidFill>
                  <a:schemeClr val="tx2"/>
                </a:solidFill>
              </a:defRPr>
            </a:lvl1pPr>
          </a:lstStyle>
          <a:p>
            <a:fld id="{7B2879C2-799E-4448-9C34-9D8AB8B314AD}" type="slidenum">
              <a:rPr lang="en-US" smtClean="0"/>
              <a:pPr/>
              <a:t>‹#›</a:t>
            </a:fld>
            <a:endParaRPr lang="en-US"/>
          </a:p>
        </p:txBody>
      </p:sp>
    </p:spTree>
    <p:extLst>
      <p:ext uri="{BB962C8B-B14F-4D97-AF65-F5344CB8AC3E}">
        <p14:creationId xmlns:p14="http://schemas.microsoft.com/office/powerpoint/2010/main" val="326383825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_Title_Splash_Waiting_Roo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FBBB1-D453-2E4E-83C0-8AFF100F815E}"/>
              </a:ext>
            </a:extLst>
          </p:cNvPr>
          <p:cNvSpPr/>
          <p:nvPr userDrawn="1"/>
        </p:nvSpPr>
        <p:spPr>
          <a:xfrm>
            <a:off x="1" y="0"/>
            <a:ext cx="12192000" cy="6858000"/>
          </a:xfrm>
          <a:prstGeom prst="rect">
            <a:avLst/>
          </a:prstGeom>
          <a:gradFill>
            <a:gsLst>
              <a:gs pos="65000">
                <a:schemeClr val="accent1"/>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0" name="Picture 9" descr="Icon&#10;&#10;Description automatically generated">
            <a:extLst>
              <a:ext uri="{FF2B5EF4-FFF2-40B4-BE49-F238E27FC236}">
                <a16:creationId xmlns:a16="http://schemas.microsoft.com/office/drawing/2014/main" id="{8B3587BD-295E-42A1-837C-94D28203CA55}"/>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5564048" y="1"/>
            <a:ext cx="6627951" cy="6070600"/>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4FB4AE64-9FF2-4984-A434-15DDC94745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62118" y="2508917"/>
            <a:ext cx="5204291" cy="1853546"/>
          </a:xfrm>
          <a:prstGeom prst="rect">
            <a:avLst/>
          </a:prstGeom>
        </p:spPr>
      </p:pic>
    </p:spTree>
    <p:extLst>
      <p:ext uri="{BB962C8B-B14F-4D97-AF65-F5344CB8AC3E}">
        <p14:creationId xmlns:p14="http://schemas.microsoft.com/office/powerpoint/2010/main" val="217773521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Title_Large_Log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AFB6C2-148C-774B-B879-A389A0F11365}"/>
              </a:ext>
            </a:extLst>
          </p:cNvPr>
          <p:cNvSpPr/>
          <p:nvPr/>
        </p:nvSpPr>
        <p:spPr>
          <a:xfrm>
            <a:off x="1" y="4225160"/>
            <a:ext cx="12192000" cy="2632841"/>
          </a:xfrm>
          <a:prstGeom prst="rect">
            <a:avLst/>
          </a:prstGeom>
          <a:gradFill>
            <a:gsLst>
              <a:gs pos="65000">
                <a:schemeClr val="accent1"/>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5" name="Picture 14">
            <a:extLst>
              <a:ext uri="{FF2B5EF4-FFF2-40B4-BE49-F238E27FC236}">
                <a16:creationId xmlns:a16="http://schemas.microsoft.com/office/drawing/2014/main" id="{872BAB47-62A3-6A45-8A7C-86D7050DA4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681976" y="1286090"/>
            <a:ext cx="4828047" cy="1757968"/>
          </a:xfrm>
          <a:prstGeom prst="rect">
            <a:avLst/>
          </a:prstGeom>
        </p:spPr>
      </p:pic>
    </p:spTree>
    <p:extLst>
      <p:ext uri="{BB962C8B-B14F-4D97-AF65-F5344CB8AC3E}">
        <p14:creationId xmlns:p14="http://schemas.microsoft.com/office/powerpoint/2010/main" val="24728175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Title_Large_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69D4A0-B08E-1144-A05A-E0B821597008}"/>
              </a:ext>
            </a:extLst>
          </p:cNvPr>
          <p:cNvSpPr/>
          <p:nvPr userDrawn="1"/>
        </p:nvSpPr>
        <p:spPr>
          <a:xfrm>
            <a:off x="1" y="5160580"/>
            <a:ext cx="12192000" cy="1697421"/>
          </a:xfrm>
          <a:prstGeom prst="rect">
            <a:avLst/>
          </a:prstGeom>
          <a:gradFill>
            <a:gsLst>
              <a:gs pos="65000">
                <a:schemeClr val="accent1"/>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5" name="Picture 4" descr="A picture containing text, clipart, vector graphics&#10;&#10;Description automatically generated">
            <a:extLst>
              <a:ext uri="{FF2B5EF4-FFF2-40B4-BE49-F238E27FC236}">
                <a16:creationId xmlns:a16="http://schemas.microsoft.com/office/drawing/2014/main" id="{51D4F0AA-EF3A-7447-8777-BA128809FA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26932" y="5628711"/>
            <a:ext cx="2138135" cy="761157"/>
          </a:xfrm>
          <a:prstGeom prst="rect">
            <a:avLst/>
          </a:prstGeom>
        </p:spPr>
      </p:pic>
      <p:sp>
        <p:nvSpPr>
          <p:cNvPr id="10" name="Text Placeholder 9">
            <a:extLst>
              <a:ext uri="{FF2B5EF4-FFF2-40B4-BE49-F238E27FC236}">
                <a16:creationId xmlns:a16="http://schemas.microsoft.com/office/drawing/2014/main" id="{1819BDE6-7551-3946-BCCC-CB5A2FDFA331}"/>
              </a:ext>
            </a:extLst>
          </p:cNvPr>
          <p:cNvSpPr>
            <a:spLocks noGrp="1"/>
          </p:cNvSpPr>
          <p:nvPr>
            <p:ph type="body" sz="quarter" idx="10" hasCustomPrompt="1"/>
          </p:nvPr>
        </p:nvSpPr>
        <p:spPr>
          <a:xfrm>
            <a:off x="1018181" y="1441933"/>
            <a:ext cx="10155638" cy="369332"/>
          </a:xfrm>
          <a:prstGeom prst="rect">
            <a:avLst/>
          </a:prstGeom>
        </p:spPr>
        <p:txBody>
          <a:bodyPr wrap="square" anchor="ctr">
            <a:spAutoFit/>
          </a:bodyPr>
          <a:lstStyle>
            <a:lvl1pPr marL="0" indent="0" algn="ctr">
              <a:buNone/>
              <a:defRPr sz="2000" b="1" i="0" spc="300">
                <a:solidFill>
                  <a:schemeClr val="accent1"/>
                </a:solidFill>
                <a:latin typeface="Arial Black" panose="020B0604020202020204" pitchFamily="34" charset="0"/>
                <a:cs typeface="Arial Black"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CLIENT NAME</a:t>
            </a:r>
          </a:p>
        </p:txBody>
      </p:sp>
      <p:sp>
        <p:nvSpPr>
          <p:cNvPr id="12" name="Text Placeholder 9">
            <a:extLst>
              <a:ext uri="{FF2B5EF4-FFF2-40B4-BE49-F238E27FC236}">
                <a16:creationId xmlns:a16="http://schemas.microsoft.com/office/drawing/2014/main" id="{19BF3F45-379C-C84E-9FF9-93C8AC2442CC}"/>
              </a:ext>
            </a:extLst>
          </p:cNvPr>
          <p:cNvSpPr>
            <a:spLocks noGrp="1"/>
          </p:cNvSpPr>
          <p:nvPr>
            <p:ph type="body" sz="quarter" idx="11" hasCustomPrompt="1"/>
          </p:nvPr>
        </p:nvSpPr>
        <p:spPr>
          <a:xfrm>
            <a:off x="1019768" y="2289371"/>
            <a:ext cx="10155639" cy="840230"/>
          </a:xfrm>
          <a:prstGeom prst="rect">
            <a:avLst/>
          </a:prstGeom>
        </p:spPr>
        <p:txBody>
          <a:bodyPr wrap="square" anchor="ctr">
            <a:spAutoFit/>
          </a:bodyPr>
          <a:lstStyle>
            <a:lvl1pPr marL="0" indent="0" algn="ctr">
              <a:buNone/>
              <a:defRPr sz="5400" b="0" i="0" spc="0">
                <a:solidFill>
                  <a:schemeClr val="tx1"/>
                </a:solidFill>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Presentation Title</a:t>
            </a:r>
          </a:p>
        </p:txBody>
      </p:sp>
      <p:sp>
        <p:nvSpPr>
          <p:cNvPr id="13" name="Text Placeholder 9">
            <a:extLst>
              <a:ext uri="{FF2B5EF4-FFF2-40B4-BE49-F238E27FC236}">
                <a16:creationId xmlns:a16="http://schemas.microsoft.com/office/drawing/2014/main" id="{6E875E90-41C4-5646-B8DC-E85B8E44532B}"/>
              </a:ext>
            </a:extLst>
          </p:cNvPr>
          <p:cNvSpPr>
            <a:spLocks noGrp="1"/>
          </p:cNvSpPr>
          <p:nvPr>
            <p:ph type="body" sz="quarter" idx="12" hasCustomPrompt="1"/>
          </p:nvPr>
        </p:nvSpPr>
        <p:spPr>
          <a:xfrm>
            <a:off x="1019768" y="3202991"/>
            <a:ext cx="10155638" cy="286232"/>
          </a:xfrm>
          <a:prstGeom prst="rect">
            <a:avLst/>
          </a:prstGeom>
        </p:spPr>
        <p:txBody>
          <a:bodyPr wrap="square" anchor="ctr">
            <a:spAutoFit/>
          </a:bodyPr>
          <a:lstStyle>
            <a:lvl1pPr marL="0" indent="0" algn="ctr">
              <a:buNone/>
              <a:defRPr sz="1400" b="1" i="0" spc="300">
                <a:solidFill>
                  <a:schemeClr val="tx1"/>
                </a:solidFill>
                <a:latin typeface="Arial Black" panose="020B0604020202020204" pitchFamily="34" charset="0"/>
                <a:cs typeface="Arial Black"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PROJECT NAME OR STAGE</a:t>
            </a:r>
          </a:p>
        </p:txBody>
      </p:sp>
      <p:sp>
        <p:nvSpPr>
          <p:cNvPr id="14" name="Text Placeholder 9">
            <a:extLst>
              <a:ext uri="{FF2B5EF4-FFF2-40B4-BE49-F238E27FC236}">
                <a16:creationId xmlns:a16="http://schemas.microsoft.com/office/drawing/2014/main" id="{DFD22943-B9C1-DE49-8363-F999EDBB4BFA}"/>
              </a:ext>
            </a:extLst>
          </p:cNvPr>
          <p:cNvSpPr>
            <a:spLocks noGrp="1"/>
          </p:cNvSpPr>
          <p:nvPr>
            <p:ph type="body" sz="quarter" idx="13" hasCustomPrompt="1"/>
          </p:nvPr>
        </p:nvSpPr>
        <p:spPr>
          <a:xfrm>
            <a:off x="1019768" y="3742871"/>
            <a:ext cx="10155638" cy="258532"/>
          </a:xfrm>
          <a:prstGeom prst="rect">
            <a:avLst/>
          </a:prstGeom>
        </p:spPr>
        <p:txBody>
          <a:bodyPr wrap="square" anchor="ctr">
            <a:spAutoFit/>
          </a:bodyPr>
          <a:lstStyle>
            <a:lvl1pPr marL="0" indent="0" algn="ctr">
              <a:buNone/>
              <a:defRPr sz="1200" b="0" i="0" spc="0">
                <a:solidFill>
                  <a:schemeClr val="tx1"/>
                </a:solidFill>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DD MMM YYYY</a:t>
            </a:r>
          </a:p>
        </p:txBody>
      </p:sp>
      <p:sp>
        <p:nvSpPr>
          <p:cNvPr id="8" name="TextBox 7">
            <a:extLst>
              <a:ext uri="{FF2B5EF4-FFF2-40B4-BE49-F238E27FC236}">
                <a16:creationId xmlns:a16="http://schemas.microsoft.com/office/drawing/2014/main" id="{E4579034-4108-2E1A-9D11-7FE418BA040F}"/>
              </a:ext>
            </a:extLst>
          </p:cNvPr>
          <p:cNvSpPr txBox="1"/>
          <p:nvPr userDrawn="1"/>
        </p:nvSpPr>
        <p:spPr>
          <a:xfrm>
            <a:off x="5630142" y="4878729"/>
            <a:ext cx="931716" cy="113301"/>
          </a:xfrm>
          <a:prstGeom prst="rect">
            <a:avLst/>
          </a:prstGeom>
          <a:noFill/>
        </p:spPr>
        <p:txBody>
          <a:bodyPr wrap="square" lIns="0" tIns="0" rIns="0" bIns="0" rtlCol="0" anchor="ctr" anchorCtr="0">
            <a:spAutoFit/>
          </a:bodyPr>
          <a:lstStyle/>
          <a:p>
            <a:pPr marL="0" marR="0" lvl="0" indent="0" algn="ctr" defTabSz="91412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18" b="1" i="0" u="none" strike="noStrike" kern="1200" cap="none" spc="0" normalizeH="0" baseline="0" noProof="0">
                <a:ln>
                  <a:noFill/>
                </a:ln>
                <a:solidFill>
                  <a:schemeClr val="tx2"/>
                </a:solidFill>
                <a:effectLst/>
                <a:uLnTx/>
                <a:uFillTx/>
                <a:latin typeface="+mn-lt"/>
                <a:ea typeface="+mn-ea"/>
                <a:cs typeface="+mn-cs"/>
              </a:rPr>
              <a:t>CONFIDENTIAL</a:t>
            </a:r>
          </a:p>
        </p:txBody>
      </p:sp>
    </p:spTree>
    <p:extLst>
      <p:ext uri="{BB962C8B-B14F-4D97-AF65-F5344CB8AC3E}">
        <p14:creationId xmlns:p14="http://schemas.microsoft.com/office/powerpoint/2010/main" val="4018759667"/>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_Green_Splash">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03FC45-AE50-4BA3-859E-F6582E51486C}"/>
              </a:ext>
            </a:extLst>
          </p:cNvPr>
          <p:cNvGrpSpPr/>
          <p:nvPr userDrawn="1"/>
        </p:nvGrpSpPr>
        <p:grpSpPr>
          <a:xfrm>
            <a:off x="-1" y="0"/>
            <a:ext cx="12192001" cy="6858000"/>
            <a:chOff x="-1" y="0"/>
            <a:chExt cx="12188826" cy="6858000"/>
          </a:xfrm>
        </p:grpSpPr>
        <p:sp>
          <p:nvSpPr>
            <p:cNvPr id="25" name="Rectangle 24">
              <a:extLst>
                <a:ext uri="{FF2B5EF4-FFF2-40B4-BE49-F238E27FC236}">
                  <a16:creationId xmlns:a16="http://schemas.microsoft.com/office/drawing/2014/main" id="{F22461E7-8952-4A2A-AECC-5200A2DF1541}"/>
                </a:ext>
              </a:extLst>
            </p:cNvPr>
            <p:cNvSpPr/>
            <p:nvPr userDrawn="1"/>
          </p:nvSpPr>
          <p:spPr>
            <a:xfrm>
              <a:off x="0" y="0"/>
              <a:ext cx="12188825" cy="6858000"/>
            </a:xfrm>
            <a:prstGeom prst="rect">
              <a:avLst/>
            </a:prstGeom>
            <a:gradFill>
              <a:gsLst>
                <a:gs pos="65000">
                  <a:schemeClr val="accent1"/>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7" name="Picture 26" descr="Icon&#10;&#10;Description automatically generated">
              <a:extLst>
                <a:ext uri="{FF2B5EF4-FFF2-40B4-BE49-F238E27FC236}">
                  <a16:creationId xmlns:a16="http://schemas.microsoft.com/office/drawing/2014/main" id="{F909F656-FE41-4E99-A1CD-ADBC50347DE8}"/>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flipH="1">
              <a:off x="-1" y="1"/>
              <a:ext cx="5131293" cy="5472791"/>
            </a:xfrm>
            <a:prstGeom prst="rect">
              <a:avLst/>
            </a:prstGeom>
          </p:spPr>
        </p:pic>
      </p:grpSp>
      <p:sp>
        <p:nvSpPr>
          <p:cNvPr id="15" name="TextBox 14">
            <a:extLst>
              <a:ext uri="{FF2B5EF4-FFF2-40B4-BE49-F238E27FC236}">
                <a16:creationId xmlns:a16="http://schemas.microsoft.com/office/drawing/2014/main" id="{2C708531-2A0E-427A-9CE6-835648845CB3}"/>
              </a:ext>
            </a:extLst>
          </p:cNvPr>
          <p:cNvSpPr txBox="1"/>
          <p:nvPr userDrawn="1"/>
        </p:nvSpPr>
        <p:spPr>
          <a:xfrm>
            <a:off x="10819480" y="6338749"/>
            <a:ext cx="931716" cy="113301"/>
          </a:xfrm>
          <a:prstGeom prst="rect">
            <a:avLst/>
          </a:prstGeom>
          <a:noFill/>
        </p:spPr>
        <p:txBody>
          <a:bodyPr wrap="square" lIns="0" tIns="0" rIns="0" bIns="0" rtlCol="0" anchor="ctr" anchorCtr="0">
            <a:spAutoFit/>
          </a:bodyPr>
          <a:lstStyle/>
          <a:p>
            <a:pPr marL="0" marR="0" lvl="0" indent="0" algn="r" defTabSz="91412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18" b="1" i="0" u="none" strike="noStrike" kern="1200" cap="none" spc="0" normalizeH="0" baseline="0" noProof="0">
                <a:ln>
                  <a:noFill/>
                </a:ln>
                <a:solidFill>
                  <a:schemeClr val="bg1"/>
                </a:solidFill>
                <a:effectLst/>
                <a:uLnTx/>
                <a:uFillTx/>
                <a:latin typeface="+mn-lt"/>
                <a:ea typeface="+mn-ea"/>
                <a:cs typeface="+mn-cs"/>
              </a:rPr>
              <a:t>CONFIDENTIAL</a:t>
            </a:r>
          </a:p>
        </p:txBody>
      </p:sp>
      <p:pic>
        <p:nvPicPr>
          <p:cNvPr id="16" name="Picture 15" descr="Icon&#10;&#10;Description automatically generated">
            <a:extLst>
              <a:ext uri="{FF2B5EF4-FFF2-40B4-BE49-F238E27FC236}">
                <a16:creationId xmlns:a16="http://schemas.microsoft.com/office/drawing/2014/main" id="{1B252E20-E99A-4C6D-97B4-8A34D38613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0115" y="2236955"/>
            <a:ext cx="1873245" cy="595120"/>
          </a:xfrm>
          <a:prstGeom prst="rect">
            <a:avLst/>
          </a:prstGeom>
        </p:spPr>
      </p:pic>
      <p:sp>
        <p:nvSpPr>
          <p:cNvPr id="17" name="Title 1">
            <a:extLst>
              <a:ext uri="{FF2B5EF4-FFF2-40B4-BE49-F238E27FC236}">
                <a16:creationId xmlns:a16="http://schemas.microsoft.com/office/drawing/2014/main" id="{57110736-97F5-404D-B6F3-93D4997B390B}"/>
              </a:ext>
            </a:extLst>
          </p:cNvPr>
          <p:cNvSpPr>
            <a:spLocks noGrp="1"/>
          </p:cNvSpPr>
          <p:nvPr userDrawn="1">
            <p:ph type="title" hasCustomPrompt="1"/>
          </p:nvPr>
        </p:nvSpPr>
        <p:spPr>
          <a:xfrm>
            <a:off x="3793474" y="2236955"/>
            <a:ext cx="6613125" cy="228524"/>
          </a:xfrm>
          <a:prstGeom prst="rect">
            <a:avLst/>
          </a:prstGeom>
        </p:spPr>
        <p:txBody>
          <a:bodyPr vert="horz" wrap="square" lIns="0" tIns="0" rIns="0" bIns="0" rtlCol="0" anchor="ctr" anchorCtr="0">
            <a:spAutoFit/>
          </a:bodyPr>
          <a:lstStyle>
            <a:lvl1pPr>
              <a:defRPr lang="en-US" sz="1600" b="1" cap="all" baseline="0" dirty="0">
                <a:solidFill>
                  <a:schemeClr val="bg1"/>
                </a:solidFill>
                <a:latin typeface="Arial Black" panose="020B0A04020102020204" pitchFamily="34" charset="0"/>
                <a:ea typeface="Roboto Lt" panose="02000000000000000000" pitchFamily="2" charset="0"/>
              </a:defRPr>
            </a:lvl1pPr>
          </a:lstStyle>
          <a:p>
            <a:pPr marL="7791" lvl="0" indent="0">
              <a:buFont typeface="Arial" panose="020B0604020202020204" pitchFamily="34" charset="0"/>
            </a:pPr>
            <a:r>
              <a:rPr lang="en-US"/>
              <a:t>Client Company Name</a:t>
            </a:r>
          </a:p>
        </p:txBody>
      </p:sp>
      <p:sp>
        <p:nvSpPr>
          <p:cNvPr id="18" name="Text Placeholder 4">
            <a:extLst>
              <a:ext uri="{FF2B5EF4-FFF2-40B4-BE49-F238E27FC236}">
                <a16:creationId xmlns:a16="http://schemas.microsoft.com/office/drawing/2014/main" id="{1C384CF1-7511-4ED0-8FFD-2A3D02460B23}"/>
              </a:ext>
            </a:extLst>
          </p:cNvPr>
          <p:cNvSpPr>
            <a:spLocks noGrp="1"/>
          </p:cNvSpPr>
          <p:nvPr userDrawn="1">
            <p:ph type="body" sz="quarter" idx="28" hasCustomPrompt="1"/>
          </p:nvPr>
        </p:nvSpPr>
        <p:spPr>
          <a:xfrm>
            <a:off x="3793475" y="2552500"/>
            <a:ext cx="6613124" cy="674031"/>
          </a:xfrm>
          <a:prstGeom prst="rect">
            <a:avLst/>
          </a:prstGeom>
        </p:spPr>
        <p:txBody>
          <a:bodyPr wrap="square" lIns="0" rIns="0">
            <a:spAutoFit/>
          </a:bodyPr>
          <a:lstStyle>
            <a:lvl1pPr marL="0" indent="0">
              <a:buNone/>
              <a:defRPr sz="4200">
                <a:solidFill>
                  <a:schemeClr val="bg1"/>
                </a:solidFill>
              </a:defRPr>
            </a:lvl1pPr>
          </a:lstStyle>
          <a:p>
            <a:pPr lvl="0"/>
            <a:r>
              <a:rPr lang="en-US"/>
              <a:t>Presentation Title</a:t>
            </a:r>
          </a:p>
        </p:txBody>
      </p:sp>
      <p:sp>
        <p:nvSpPr>
          <p:cNvPr id="19" name="Text Placeholder 4">
            <a:extLst>
              <a:ext uri="{FF2B5EF4-FFF2-40B4-BE49-F238E27FC236}">
                <a16:creationId xmlns:a16="http://schemas.microsoft.com/office/drawing/2014/main" id="{1E3A1A1F-9E20-45D0-8033-04D724C56B85}"/>
              </a:ext>
            </a:extLst>
          </p:cNvPr>
          <p:cNvSpPr>
            <a:spLocks noGrp="1"/>
          </p:cNvSpPr>
          <p:nvPr userDrawn="1">
            <p:ph type="body" sz="quarter" idx="29" hasCustomPrompt="1"/>
          </p:nvPr>
        </p:nvSpPr>
        <p:spPr>
          <a:xfrm>
            <a:off x="3793475" y="3323375"/>
            <a:ext cx="6613123" cy="286232"/>
          </a:xfrm>
          <a:prstGeom prst="rect">
            <a:avLst/>
          </a:prstGeom>
        </p:spPr>
        <p:txBody>
          <a:bodyPr wrap="square" lIns="0" rIns="0">
            <a:spAutoFit/>
          </a:bodyPr>
          <a:lstStyle>
            <a:lvl1pPr marL="0" indent="0">
              <a:buNone/>
              <a:defRPr sz="1400" cap="all" baseline="0">
                <a:solidFill>
                  <a:schemeClr val="bg1"/>
                </a:solidFill>
                <a:latin typeface="Arial Black" panose="020B0A04020102020204" pitchFamily="34" charset="0"/>
              </a:defRPr>
            </a:lvl1pPr>
          </a:lstStyle>
          <a:p>
            <a:pPr lvl="0"/>
            <a:r>
              <a:rPr lang="en-US"/>
              <a:t>Project Name or Stage</a:t>
            </a:r>
          </a:p>
        </p:txBody>
      </p:sp>
      <p:sp>
        <p:nvSpPr>
          <p:cNvPr id="20" name="Text Placeholder 4">
            <a:extLst>
              <a:ext uri="{FF2B5EF4-FFF2-40B4-BE49-F238E27FC236}">
                <a16:creationId xmlns:a16="http://schemas.microsoft.com/office/drawing/2014/main" id="{0EA5073D-409F-4F82-BB24-065EF4283181}"/>
              </a:ext>
            </a:extLst>
          </p:cNvPr>
          <p:cNvSpPr>
            <a:spLocks noGrp="1"/>
          </p:cNvSpPr>
          <p:nvPr userDrawn="1">
            <p:ph type="body" sz="quarter" idx="30" hasCustomPrompt="1"/>
          </p:nvPr>
        </p:nvSpPr>
        <p:spPr>
          <a:xfrm>
            <a:off x="3793474" y="4241856"/>
            <a:ext cx="2627916" cy="286232"/>
          </a:xfrm>
          <a:prstGeom prst="rect">
            <a:avLst/>
          </a:prstGeom>
        </p:spPr>
        <p:txBody>
          <a:bodyPr wrap="square" lIns="0" rIns="0">
            <a:spAutoFit/>
          </a:bodyPr>
          <a:lstStyle>
            <a:lvl1pPr marL="0" indent="0">
              <a:buNone/>
              <a:defRPr sz="1400" cap="all" baseline="0">
                <a:solidFill>
                  <a:schemeClr val="bg1"/>
                </a:solidFill>
                <a:latin typeface="+mj-lt"/>
              </a:defRPr>
            </a:lvl1pPr>
          </a:lstStyle>
          <a:p>
            <a:pPr lvl="0"/>
            <a:r>
              <a:rPr lang="en-US"/>
              <a:t>DD MMM YYYY</a:t>
            </a:r>
          </a:p>
        </p:txBody>
      </p:sp>
    </p:spTree>
    <p:extLst>
      <p:ext uri="{BB962C8B-B14F-4D97-AF65-F5344CB8AC3E}">
        <p14:creationId xmlns:p14="http://schemas.microsoft.com/office/powerpoint/2010/main" val="376976461"/>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ection_Title_Green_Splash">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9EBCF4-EF5A-624C-B739-D903F112EDF0}"/>
              </a:ext>
            </a:extLst>
          </p:cNvPr>
          <p:cNvSpPr/>
          <p:nvPr userDrawn="1"/>
        </p:nvSpPr>
        <p:spPr>
          <a:xfrm>
            <a:off x="1" y="0"/>
            <a:ext cx="12192000" cy="6858000"/>
          </a:xfrm>
          <a:prstGeom prst="rect">
            <a:avLst/>
          </a:prstGeom>
          <a:gradFill>
            <a:gsLst>
              <a:gs pos="65000">
                <a:schemeClr val="accent1"/>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ext Placeholder 14">
            <a:extLst>
              <a:ext uri="{FF2B5EF4-FFF2-40B4-BE49-F238E27FC236}">
                <a16:creationId xmlns:a16="http://schemas.microsoft.com/office/drawing/2014/main" id="{115C12BA-6194-2942-9E98-1AB113FF0AC1}"/>
              </a:ext>
            </a:extLst>
          </p:cNvPr>
          <p:cNvSpPr>
            <a:spLocks noGrp="1"/>
          </p:cNvSpPr>
          <p:nvPr>
            <p:ph type="body" sz="quarter" idx="11" hasCustomPrompt="1"/>
          </p:nvPr>
        </p:nvSpPr>
        <p:spPr>
          <a:xfrm>
            <a:off x="601574" y="429893"/>
            <a:ext cx="6641911" cy="341632"/>
          </a:xfrm>
          <a:prstGeom prst="rect">
            <a:avLst/>
          </a:prstGeom>
        </p:spPr>
        <p:txBody>
          <a:bodyPr wrap="square" lIns="0" anchor="ctr">
            <a:spAutoFit/>
          </a:bodyPr>
          <a:lstStyle>
            <a:lvl1pPr marL="0" indent="0">
              <a:buNone/>
              <a:defRPr sz="1800" b="1" i="0" spc="150">
                <a:solidFill>
                  <a:schemeClr val="bg1"/>
                </a:solidFill>
                <a:latin typeface="Arial Black" panose="020B0604020202020204" pitchFamily="34" charset="0"/>
                <a:cs typeface="Arial Black" panose="020B0604020202020204" pitchFamily="34" charset="0"/>
              </a:defRPr>
            </a:lvl1pPr>
          </a:lstStyle>
          <a:p>
            <a:pPr lvl="0"/>
            <a:r>
              <a:rPr lang="en-US"/>
              <a:t>HEADER</a:t>
            </a:r>
          </a:p>
        </p:txBody>
      </p:sp>
      <p:sp>
        <p:nvSpPr>
          <p:cNvPr id="16" name="Text Placeholder 14">
            <a:extLst>
              <a:ext uri="{FF2B5EF4-FFF2-40B4-BE49-F238E27FC236}">
                <a16:creationId xmlns:a16="http://schemas.microsoft.com/office/drawing/2014/main" id="{3D68796F-4F5B-B941-8BB4-D28604707393}"/>
              </a:ext>
            </a:extLst>
          </p:cNvPr>
          <p:cNvSpPr>
            <a:spLocks noGrp="1"/>
          </p:cNvSpPr>
          <p:nvPr>
            <p:ph type="body" sz="quarter" idx="12" hasCustomPrompt="1"/>
          </p:nvPr>
        </p:nvSpPr>
        <p:spPr>
          <a:xfrm>
            <a:off x="601571" y="955351"/>
            <a:ext cx="6641912" cy="590803"/>
          </a:xfrm>
          <a:prstGeom prst="rect">
            <a:avLst/>
          </a:prstGeom>
        </p:spPr>
        <p:txBody>
          <a:bodyPr wrap="square" lIns="0" anchor="t" anchorCtr="0">
            <a:noAutofit/>
          </a:bodyPr>
          <a:lstStyle>
            <a:lvl1pPr marL="0" indent="0">
              <a:buNone/>
              <a:defRPr sz="3599" b="0" i="0" spc="0">
                <a:solidFill>
                  <a:schemeClr val="bg1"/>
                </a:solidFill>
                <a:latin typeface="Arial" panose="020B0604020202020204" pitchFamily="34" charset="0"/>
                <a:cs typeface="Arial" panose="020B0604020202020204" pitchFamily="34" charset="0"/>
              </a:defRPr>
            </a:lvl1pPr>
          </a:lstStyle>
          <a:p>
            <a:pPr lvl="0"/>
            <a:r>
              <a:rPr lang="en-US"/>
              <a:t>Section Title</a:t>
            </a:r>
          </a:p>
        </p:txBody>
      </p:sp>
      <p:pic>
        <p:nvPicPr>
          <p:cNvPr id="21" name="Picture 20" descr="Icon&#10;&#10;Description automatically generated">
            <a:extLst>
              <a:ext uri="{FF2B5EF4-FFF2-40B4-BE49-F238E27FC236}">
                <a16:creationId xmlns:a16="http://schemas.microsoft.com/office/drawing/2014/main" id="{2FF4B94C-CAAE-49D5-B6A8-387B6F901FEB}"/>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5564048" y="1"/>
            <a:ext cx="6627951" cy="6070600"/>
          </a:xfrm>
          <a:prstGeom prst="rect">
            <a:avLst/>
          </a:prstGeom>
        </p:spPr>
      </p:pic>
      <p:pic>
        <p:nvPicPr>
          <p:cNvPr id="8" name="Picture 7">
            <a:extLst>
              <a:ext uri="{FF2B5EF4-FFF2-40B4-BE49-F238E27FC236}">
                <a16:creationId xmlns:a16="http://schemas.microsoft.com/office/drawing/2014/main" id="{DD5A5569-5031-DC46-B238-E8534EB184BF}"/>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l="38783" r="40636" b="55385"/>
          <a:stretch/>
        </p:blipFill>
        <p:spPr>
          <a:xfrm>
            <a:off x="11363739" y="258419"/>
            <a:ext cx="542893" cy="415499"/>
          </a:xfrm>
          <a:prstGeom prst="rect">
            <a:avLst/>
          </a:prstGeom>
        </p:spPr>
      </p:pic>
      <p:sp>
        <p:nvSpPr>
          <p:cNvPr id="12" name="Slide Number Placeholder 3">
            <a:extLst>
              <a:ext uri="{FF2B5EF4-FFF2-40B4-BE49-F238E27FC236}">
                <a16:creationId xmlns:a16="http://schemas.microsoft.com/office/drawing/2014/main" id="{6FEA5100-9C3B-BD4B-F5C0-4483882DF771}"/>
              </a:ext>
            </a:extLst>
          </p:cNvPr>
          <p:cNvSpPr>
            <a:spLocks noGrp="1"/>
          </p:cNvSpPr>
          <p:nvPr>
            <p:ph type="sldNum" sz="quarter" idx="4"/>
          </p:nvPr>
        </p:nvSpPr>
        <p:spPr>
          <a:xfrm>
            <a:off x="9275217" y="6489402"/>
            <a:ext cx="2743200" cy="215444"/>
          </a:xfrm>
          <a:prstGeom prst="rect">
            <a:avLst/>
          </a:prstGeom>
        </p:spPr>
        <p:txBody>
          <a:bodyPr vert="horz" lIns="91440" tIns="45720" rIns="91440" bIns="45720" rtlCol="0" anchor="ctr"/>
          <a:lstStyle>
            <a:lvl1pPr algn="r">
              <a:defRPr sz="800">
                <a:solidFill>
                  <a:schemeClr val="bg1"/>
                </a:solidFill>
              </a:defRPr>
            </a:lvl1pPr>
          </a:lstStyle>
          <a:p>
            <a:fld id="{7B2879C2-799E-4448-9C34-9D8AB8B314AD}" type="slidenum">
              <a:rPr lang="en-US" smtClean="0"/>
              <a:pPr/>
              <a:t>‹#›</a:t>
            </a:fld>
            <a:endParaRPr lang="en-US"/>
          </a:p>
        </p:txBody>
      </p:sp>
      <p:sp>
        <p:nvSpPr>
          <p:cNvPr id="2" name="Footer Placeholder 1">
            <a:extLst>
              <a:ext uri="{FF2B5EF4-FFF2-40B4-BE49-F238E27FC236}">
                <a16:creationId xmlns:a16="http://schemas.microsoft.com/office/drawing/2014/main" id="{21E9AA95-81F5-623B-7CC5-1CEE193A6E3C}"/>
              </a:ext>
            </a:extLst>
          </p:cNvPr>
          <p:cNvSpPr>
            <a:spLocks noGrp="1"/>
          </p:cNvSpPr>
          <p:nvPr>
            <p:ph type="ftr" sz="quarter" idx="13"/>
          </p:nvPr>
        </p:nvSpPr>
        <p:spPr>
          <a:xfrm>
            <a:off x="188278" y="6489403"/>
            <a:ext cx="7427864" cy="215444"/>
          </a:xfrm>
          <a:prstGeom prst="rect">
            <a:avLst/>
          </a:prstGeom>
        </p:spPr>
        <p:txBody>
          <a:bodyPr/>
          <a:lstStyle>
            <a:lvl1pPr>
              <a:defRPr>
                <a:solidFill>
                  <a:schemeClr val="bg1"/>
                </a:solidFill>
              </a:defRPr>
            </a:lvl1pPr>
          </a:lstStyle>
          <a:p>
            <a:r>
              <a:rPr lang="en-US"/>
              <a:t>RADx Tech •  COVID Test Evaluation &amp; Concepts •  Phase 0 • 29 AUG 2022  •  CONFIDENTIAL</a:t>
            </a:r>
          </a:p>
        </p:txBody>
      </p:sp>
    </p:spTree>
    <p:extLst>
      <p:ext uri="{BB962C8B-B14F-4D97-AF65-F5344CB8AC3E}">
        <p14:creationId xmlns:p14="http://schemas.microsoft.com/office/powerpoint/2010/main" val="2878762434"/>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Title_Green_Splash">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03FC45-AE50-4BA3-859E-F6582E51486C}"/>
              </a:ext>
            </a:extLst>
          </p:cNvPr>
          <p:cNvGrpSpPr/>
          <p:nvPr/>
        </p:nvGrpSpPr>
        <p:grpSpPr>
          <a:xfrm>
            <a:off x="-1" y="0"/>
            <a:ext cx="12192001" cy="6858000"/>
            <a:chOff x="-1" y="0"/>
            <a:chExt cx="12188826" cy="6858000"/>
          </a:xfrm>
        </p:grpSpPr>
        <p:sp>
          <p:nvSpPr>
            <p:cNvPr id="25" name="Rectangle 24">
              <a:extLst>
                <a:ext uri="{FF2B5EF4-FFF2-40B4-BE49-F238E27FC236}">
                  <a16:creationId xmlns:a16="http://schemas.microsoft.com/office/drawing/2014/main" id="{F22461E7-8952-4A2A-AECC-5200A2DF1541}"/>
                </a:ext>
              </a:extLst>
            </p:cNvPr>
            <p:cNvSpPr/>
            <p:nvPr userDrawn="1"/>
          </p:nvSpPr>
          <p:spPr>
            <a:xfrm>
              <a:off x="0" y="0"/>
              <a:ext cx="12188825" cy="6858000"/>
            </a:xfrm>
            <a:prstGeom prst="rect">
              <a:avLst/>
            </a:prstGeom>
            <a:gradFill>
              <a:gsLst>
                <a:gs pos="65000">
                  <a:schemeClr val="accent1"/>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7" name="Picture 26" descr="Icon&#10;&#10;Description automatically generated">
              <a:extLst>
                <a:ext uri="{FF2B5EF4-FFF2-40B4-BE49-F238E27FC236}">
                  <a16:creationId xmlns:a16="http://schemas.microsoft.com/office/drawing/2014/main" id="{F909F656-FE41-4E99-A1CD-ADBC50347DE8}"/>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flipH="1">
              <a:off x="-1" y="1"/>
              <a:ext cx="5131293" cy="5472791"/>
            </a:xfrm>
            <a:prstGeom prst="rect">
              <a:avLst/>
            </a:prstGeom>
          </p:spPr>
        </p:pic>
      </p:grpSp>
      <p:pic>
        <p:nvPicPr>
          <p:cNvPr id="5" name="Picture 4">
            <a:extLst>
              <a:ext uri="{FF2B5EF4-FFF2-40B4-BE49-F238E27FC236}">
                <a16:creationId xmlns:a16="http://schemas.microsoft.com/office/drawing/2014/main" id="{799ABF41-526F-A607-72C9-C8A90941E6C9}"/>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l="38783" r="40636" b="55385"/>
          <a:stretch/>
        </p:blipFill>
        <p:spPr>
          <a:xfrm>
            <a:off x="11363739" y="258419"/>
            <a:ext cx="542893" cy="415499"/>
          </a:xfrm>
          <a:prstGeom prst="rect">
            <a:avLst/>
          </a:prstGeom>
        </p:spPr>
      </p:pic>
    </p:spTree>
    <p:extLst>
      <p:ext uri="{BB962C8B-B14F-4D97-AF65-F5344CB8AC3E}">
        <p14:creationId xmlns:p14="http://schemas.microsoft.com/office/powerpoint/2010/main" val="209895824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840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614406"/>
            <a:ext cx="11029616" cy="840321"/>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81192" y="1704108"/>
            <a:ext cx="11029615" cy="4154691"/>
          </a:xfrm>
        </p:spPr>
        <p:txBody>
          <a:bodyPr anchor="t"/>
          <a:lstStyle>
            <a:lvl1pPr marL="306000" indent="-306000">
              <a:buClrTx/>
              <a:buSzPct val="100000"/>
              <a:buFont typeface="Arial" panose="020B0604020202020204" pitchFamily="34" charset="0"/>
              <a:buChar char="•"/>
              <a:defRPr sz="1800" b="1"/>
            </a:lvl1pPr>
            <a:lvl2pPr marL="630000" indent="-306000">
              <a:buClrTx/>
              <a:buSzPct val="100000"/>
              <a:buFont typeface="Arial" panose="020B0604020202020204" pitchFamily="34" charset="0"/>
              <a:buChar char="•"/>
              <a:defRPr sz="1800"/>
            </a:lvl2pPr>
            <a:lvl3pPr marL="900000" indent="-270000">
              <a:buClrTx/>
              <a:buSzPct val="100000"/>
              <a:buFont typeface="Arial" panose="020B0604020202020204" pitchFamily="34" charset="0"/>
              <a:buChar char="•"/>
              <a:defRPr sz="1800"/>
            </a:lvl3pPr>
            <a:lvl4pPr marL="1242000" indent="-234000">
              <a:buClrTx/>
              <a:buSzPct val="100000"/>
              <a:buFont typeface="Arial" panose="020B0604020202020204" pitchFamily="34" charset="0"/>
              <a:buChar char="•"/>
              <a:defRPr sz="1800"/>
            </a:lvl4pPr>
            <a:lvl5pPr marL="1602000" indent="-234000">
              <a:buClrTx/>
              <a:buSzPct val="10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2BEC0EA-C2EC-104E-80BD-3149312A1B52}" type="slidenum">
              <a:rPr lang="en-US" smtClean="0"/>
              <a:t>‹#›</a:t>
            </a:fld>
            <a:endParaRPr lang="en-US"/>
          </a:p>
        </p:txBody>
      </p:sp>
    </p:spTree>
    <p:extLst>
      <p:ext uri="{BB962C8B-B14F-4D97-AF65-F5344CB8AC3E}">
        <p14:creationId xmlns:p14="http://schemas.microsoft.com/office/powerpoint/2010/main" val="258468743"/>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_Title_List">
    <p:spTree>
      <p:nvGrpSpPr>
        <p:cNvPr id="1" name=""/>
        <p:cNvGrpSpPr/>
        <p:nvPr/>
      </p:nvGrpSpPr>
      <p:grpSpPr>
        <a:xfrm>
          <a:off x="0" y="0"/>
          <a:ext cx="0" cy="0"/>
          <a:chOff x="0" y="0"/>
          <a:chExt cx="0" cy="0"/>
        </a:xfrm>
      </p:grpSpPr>
      <p:sp>
        <p:nvSpPr>
          <p:cNvPr id="6" name="Text Placeholder 14">
            <a:extLst>
              <a:ext uri="{FF2B5EF4-FFF2-40B4-BE49-F238E27FC236}">
                <a16:creationId xmlns:a16="http://schemas.microsoft.com/office/drawing/2014/main" id="{A200B262-3802-A345-AC01-6E56B93CD955}"/>
              </a:ext>
            </a:extLst>
          </p:cNvPr>
          <p:cNvSpPr>
            <a:spLocks noGrp="1"/>
          </p:cNvSpPr>
          <p:nvPr>
            <p:ph type="body" sz="quarter" idx="12" hasCustomPrompt="1"/>
          </p:nvPr>
        </p:nvSpPr>
        <p:spPr>
          <a:xfrm>
            <a:off x="601571" y="429893"/>
            <a:ext cx="5262899" cy="341632"/>
          </a:xfrm>
          <a:prstGeom prst="rect">
            <a:avLst/>
          </a:prstGeom>
        </p:spPr>
        <p:txBody>
          <a:bodyPr wrap="square" lIns="0" anchor="ctr">
            <a:spAutoFit/>
          </a:bodyPr>
          <a:lstStyle>
            <a:lvl1pPr marL="0" indent="0">
              <a:buNone/>
              <a:defRPr sz="1800" b="1" i="0" spc="150">
                <a:solidFill>
                  <a:schemeClr val="accent1"/>
                </a:solidFill>
                <a:latin typeface="Arial Black" panose="020B0604020202020204" pitchFamily="34" charset="0"/>
                <a:cs typeface="Arial Black" panose="020B0604020202020204" pitchFamily="34" charset="0"/>
              </a:defRPr>
            </a:lvl1pPr>
          </a:lstStyle>
          <a:p>
            <a:pPr lvl="0"/>
            <a:r>
              <a:rPr lang="en-US"/>
              <a:t>PROJECT TITLE</a:t>
            </a:r>
          </a:p>
        </p:txBody>
      </p:sp>
      <p:sp>
        <p:nvSpPr>
          <p:cNvPr id="7" name="Text Placeholder 14">
            <a:extLst>
              <a:ext uri="{FF2B5EF4-FFF2-40B4-BE49-F238E27FC236}">
                <a16:creationId xmlns:a16="http://schemas.microsoft.com/office/drawing/2014/main" id="{AB8B7809-1F79-A449-93C3-0322A302D82B}"/>
              </a:ext>
            </a:extLst>
          </p:cNvPr>
          <p:cNvSpPr>
            <a:spLocks noGrp="1"/>
          </p:cNvSpPr>
          <p:nvPr>
            <p:ph type="body" sz="quarter" idx="13" hasCustomPrompt="1"/>
          </p:nvPr>
        </p:nvSpPr>
        <p:spPr>
          <a:xfrm>
            <a:off x="601570" y="955351"/>
            <a:ext cx="5262899" cy="590803"/>
          </a:xfrm>
          <a:prstGeom prst="rect">
            <a:avLst/>
          </a:prstGeom>
        </p:spPr>
        <p:txBody>
          <a:bodyPr wrap="square" lIns="0" anchor="ctr">
            <a:spAutoFit/>
          </a:bodyPr>
          <a:lstStyle>
            <a:lvl1pPr marL="0" indent="0">
              <a:buNone/>
              <a:defRPr sz="3599" b="0" i="0" spc="0">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9" name="Text Placeholder 2">
            <a:extLst>
              <a:ext uri="{FF2B5EF4-FFF2-40B4-BE49-F238E27FC236}">
                <a16:creationId xmlns:a16="http://schemas.microsoft.com/office/drawing/2014/main" id="{44BAFA08-37B9-DD49-98DC-AB737837D41C}"/>
              </a:ext>
            </a:extLst>
          </p:cNvPr>
          <p:cNvSpPr>
            <a:spLocks noGrp="1"/>
          </p:cNvSpPr>
          <p:nvPr>
            <p:ph type="body" sz="quarter" idx="14"/>
          </p:nvPr>
        </p:nvSpPr>
        <p:spPr>
          <a:xfrm>
            <a:off x="601663" y="2331820"/>
            <a:ext cx="4803775" cy="3770043"/>
          </a:xfrm>
          <a:prstGeom prst="rect">
            <a:avLst/>
          </a:prstGeom>
        </p:spPr>
        <p:txBody>
          <a:bodyPr/>
          <a:lstStyle>
            <a:lvl1pPr marL="228563" indent="-228563">
              <a:spcAft>
                <a:spcPts val="900"/>
              </a:spcAft>
              <a:buFont typeface="Arial" panose="020B0604020202020204" pitchFamily="34" charset="0"/>
              <a:buChar char="•"/>
              <a:defRPr lang="en-US" sz="1800" b="0" i="0" kern="1200" dirty="0" smtClean="0">
                <a:solidFill>
                  <a:schemeClr val="tx2"/>
                </a:solidFill>
                <a:latin typeface="Arial" panose="020B0604020202020204" pitchFamily="34" charset="0"/>
                <a:ea typeface="+mn-ea"/>
                <a:cs typeface="Arial" panose="020B0604020202020204" pitchFamily="34" charset="0"/>
              </a:defRPr>
            </a:lvl1pPr>
            <a:lvl2pPr marL="228572" indent="0">
              <a:buNone/>
              <a:defRPr>
                <a:solidFill>
                  <a:schemeClr val="tx1">
                    <a:lumMod val="75000"/>
                  </a:schemeClr>
                </a:solidFill>
                <a:latin typeface="+mn-lt"/>
              </a:defRPr>
            </a:lvl2pPr>
            <a:lvl3pPr>
              <a:defRPr>
                <a:solidFill>
                  <a:schemeClr val="tx1">
                    <a:lumMod val="75000"/>
                  </a:schemeClr>
                </a:solidFill>
                <a:latin typeface="+mn-lt"/>
              </a:defRPr>
            </a:lvl3pPr>
            <a:lvl4pPr>
              <a:defRPr>
                <a:solidFill>
                  <a:schemeClr val="tx1">
                    <a:lumMod val="75000"/>
                  </a:schemeClr>
                </a:solidFill>
                <a:latin typeface="+mn-lt"/>
              </a:defRPr>
            </a:lvl4pPr>
            <a:lvl5pPr>
              <a:defRPr>
                <a:solidFill>
                  <a:schemeClr val="tx1">
                    <a:lumMod val="75000"/>
                  </a:schemeClr>
                </a:solidFill>
                <a:latin typeface="+mn-lt"/>
              </a:defRPr>
            </a:lvl5pPr>
          </a:lstStyle>
          <a:p>
            <a:pPr marL="228563" lvl="0" indent="-228563" algn="l" defTabSz="457145" rtl="0" eaLnBrk="1" latinLnBrk="0" hangingPunct="1">
              <a:lnSpc>
                <a:spcPct val="120000"/>
              </a:lnSpc>
              <a:spcBef>
                <a:spcPts val="0"/>
              </a:spcBef>
              <a:spcAft>
                <a:spcPts val="1200"/>
              </a:spcAft>
              <a:buFont typeface="Arial" panose="020B0604020202020204" pitchFamily="34" charset="0"/>
              <a:buChar char="•"/>
            </a:pPr>
            <a:r>
              <a:rPr lang="en-US"/>
              <a:t>Click to edit Master text styles</a:t>
            </a:r>
          </a:p>
        </p:txBody>
      </p:sp>
      <p:sp>
        <p:nvSpPr>
          <p:cNvPr id="2" name="Slide Number Placeholder 1">
            <a:extLst>
              <a:ext uri="{FF2B5EF4-FFF2-40B4-BE49-F238E27FC236}">
                <a16:creationId xmlns:a16="http://schemas.microsoft.com/office/drawing/2014/main" id="{0C5374EF-C519-E452-DD03-E06B5271543F}"/>
              </a:ext>
            </a:extLst>
          </p:cNvPr>
          <p:cNvSpPr>
            <a:spLocks noGrp="1"/>
          </p:cNvSpPr>
          <p:nvPr>
            <p:ph type="sldNum" sz="quarter" idx="15"/>
          </p:nvPr>
        </p:nvSpPr>
        <p:spPr>
          <a:xfrm>
            <a:off x="9275217" y="6116867"/>
            <a:ext cx="2743200" cy="215444"/>
          </a:xfrm>
          <a:prstGeom prst="rect">
            <a:avLst/>
          </a:prstGeom>
        </p:spPr>
        <p:txBody>
          <a:bodyPr/>
          <a:lstStyle/>
          <a:p>
            <a:fld id="{7B2879C2-799E-4448-9C34-9D8AB8B314AD}" type="slidenum">
              <a:rPr lang="en-US" smtClean="0"/>
              <a:pPr/>
              <a:t>‹#›</a:t>
            </a:fld>
            <a:endParaRPr lang="en-US"/>
          </a:p>
        </p:txBody>
      </p:sp>
    </p:spTree>
    <p:extLst>
      <p:ext uri="{BB962C8B-B14F-4D97-AF65-F5344CB8AC3E}">
        <p14:creationId xmlns:p14="http://schemas.microsoft.com/office/powerpoint/2010/main" val="2168917778"/>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2489004-0887-9242-9463-E63BFDF02ABD}"/>
              </a:ext>
            </a:extLst>
          </p:cNvPr>
          <p:cNvSpPr>
            <a:spLocks noGrp="1"/>
          </p:cNvSpPr>
          <p:nvPr>
            <p:ph type="body" sz="quarter" idx="11" hasCustomPrompt="1"/>
          </p:nvPr>
        </p:nvSpPr>
        <p:spPr>
          <a:xfrm>
            <a:off x="291126" y="244674"/>
            <a:ext cx="10385606" cy="424732"/>
          </a:xfrm>
          <a:prstGeom prst="rect">
            <a:avLst/>
          </a:prstGeom>
        </p:spPr>
        <p:txBody>
          <a:bodyPr lIns="0" anchor="ctr"/>
          <a:lstStyle>
            <a:lvl1pPr marL="0" indent="0">
              <a:buNone/>
              <a:defRPr sz="2400" b="1">
                <a:solidFill>
                  <a:schemeClr val="tx1"/>
                </a:solidFill>
                <a:latin typeface="Arial" panose="020B0604020202020204" pitchFamily="34" charset="0"/>
                <a:cs typeface="Arial" panose="020B0604020202020204" pitchFamily="34" charset="0"/>
              </a:defRPr>
            </a:lvl1pPr>
          </a:lstStyle>
          <a:p>
            <a:pPr lvl="0"/>
            <a:r>
              <a:rPr lang="en-US"/>
              <a:t>Slide Title</a:t>
            </a:r>
          </a:p>
        </p:txBody>
      </p:sp>
      <p:sp>
        <p:nvSpPr>
          <p:cNvPr id="2" name="Slide Number Placeholder 1">
            <a:extLst>
              <a:ext uri="{FF2B5EF4-FFF2-40B4-BE49-F238E27FC236}">
                <a16:creationId xmlns:a16="http://schemas.microsoft.com/office/drawing/2014/main" id="{79462812-4E61-BF6D-A08C-E5D4E3962B7F}"/>
              </a:ext>
            </a:extLst>
          </p:cNvPr>
          <p:cNvSpPr>
            <a:spLocks noGrp="1"/>
          </p:cNvSpPr>
          <p:nvPr>
            <p:ph type="sldNum" sz="quarter" idx="12"/>
          </p:nvPr>
        </p:nvSpPr>
        <p:spPr>
          <a:xfrm>
            <a:off x="9275217" y="6116867"/>
            <a:ext cx="2743200" cy="215444"/>
          </a:xfrm>
          <a:prstGeom prst="rect">
            <a:avLst/>
          </a:prstGeom>
        </p:spPr>
        <p:txBody>
          <a:bodyPr/>
          <a:lstStyle/>
          <a:p>
            <a:fld id="{7B2879C2-799E-4448-9C34-9D8AB8B314AD}" type="slidenum">
              <a:rPr lang="en-US" smtClean="0"/>
              <a:pPr/>
              <a:t>‹#›</a:t>
            </a:fld>
            <a:endParaRPr lang="en-US"/>
          </a:p>
        </p:txBody>
      </p:sp>
    </p:spTree>
    <p:extLst>
      <p:ext uri="{BB962C8B-B14F-4D97-AF65-F5344CB8AC3E}">
        <p14:creationId xmlns:p14="http://schemas.microsoft.com/office/powerpoint/2010/main" val="1910478470"/>
      </p:ext>
    </p:extLst>
  </p:cSld>
  <p:clrMapOvr>
    <a:masterClrMapping/>
  </p:clrMapOvr>
  <p:hf sldNum="0" hdr="0" ftr="0" dt="0"/>
  <p:extLst>
    <p:ext uri="{DCECCB84-F9BA-43D5-87BE-67443E8EF086}">
      <p15:sldGuideLst xmlns:p15="http://schemas.microsoft.com/office/powerpoint/2012/main">
        <p15:guide id="1" orient="horz" pos="4128">
          <p15:clr>
            <a:srgbClr val="FBAE40"/>
          </p15:clr>
        </p15:guide>
        <p15:guide id="2" pos="748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Legal">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CFA38BF7-74A0-4756-AAAF-4BE909315049}"/>
              </a:ext>
            </a:extLst>
          </p:cNvPr>
          <p:cNvSpPr>
            <a:spLocks noGrp="1"/>
          </p:cNvSpPr>
          <p:nvPr>
            <p:ph type="body" sz="quarter" idx="13" hasCustomPrompt="1"/>
          </p:nvPr>
        </p:nvSpPr>
        <p:spPr>
          <a:xfrm>
            <a:off x="291126" y="779319"/>
            <a:ext cx="5354916" cy="5304408"/>
          </a:xfrm>
          <a:prstGeom prst="rect">
            <a:avLst/>
          </a:prstGeom>
        </p:spPr>
        <p:txBody>
          <a:bodyPr wrap="square" lIns="0" rIns="0" anchor="t" anchorCtr="0">
            <a:noAutofit/>
          </a:bodyPr>
          <a:lstStyle>
            <a:lvl1pPr>
              <a:defRPr lang="en-US" sz="818" dirty="0"/>
            </a:lvl1pPr>
          </a:lstStyle>
          <a:p>
            <a:pPr lvl="0">
              <a:lnSpc>
                <a:spcPct val="100000"/>
              </a:lnSpc>
              <a:spcBef>
                <a:spcPts val="0"/>
              </a:spcBef>
              <a:buNone/>
            </a:pPr>
            <a:r>
              <a:rPr lang="en-US"/>
              <a:t>Supporting text here</a:t>
            </a:r>
          </a:p>
        </p:txBody>
      </p:sp>
      <p:sp>
        <p:nvSpPr>
          <p:cNvPr id="17" name="Text Placeholder 28">
            <a:extLst>
              <a:ext uri="{FF2B5EF4-FFF2-40B4-BE49-F238E27FC236}">
                <a16:creationId xmlns:a16="http://schemas.microsoft.com/office/drawing/2014/main" id="{F958EBA6-A897-4BDF-B1B7-4C86DD6D04DC}"/>
              </a:ext>
            </a:extLst>
          </p:cNvPr>
          <p:cNvSpPr>
            <a:spLocks noGrp="1"/>
          </p:cNvSpPr>
          <p:nvPr>
            <p:ph type="body" sz="quarter" idx="15" hasCustomPrompt="1"/>
          </p:nvPr>
        </p:nvSpPr>
        <p:spPr>
          <a:xfrm>
            <a:off x="5932914" y="779319"/>
            <a:ext cx="5354916" cy="5304408"/>
          </a:xfrm>
          <a:prstGeom prst="rect">
            <a:avLst/>
          </a:prstGeom>
        </p:spPr>
        <p:txBody>
          <a:bodyPr vert="horz" wrap="square" lIns="0" tIns="45720" rIns="0" bIns="45720" rtlCol="0" anchor="t" anchorCtr="0">
            <a:noAutofit/>
          </a:bodyPr>
          <a:lstStyle>
            <a:lvl1pPr>
              <a:defRPr lang="en-US" sz="818" dirty="0"/>
            </a:lvl1pPr>
          </a:lstStyle>
          <a:p>
            <a:pPr marL="0" lvl="0" indent="0">
              <a:lnSpc>
                <a:spcPct val="100000"/>
              </a:lnSpc>
              <a:spcBef>
                <a:spcPts val="0"/>
              </a:spcBef>
              <a:buNone/>
            </a:pPr>
            <a:r>
              <a:rPr lang="en-US"/>
              <a:t>Supporting text here</a:t>
            </a:r>
          </a:p>
        </p:txBody>
      </p:sp>
      <p:sp>
        <p:nvSpPr>
          <p:cNvPr id="2" name="Slide Number Placeholder 1">
            <a:extLst>
              <a:ext uri="{FF2B5EF4-FFF2-40B4-BE49-F238E27FC236}">
                <a16:creationId xmlns:a16="http://schemas.microsoft.com/office/drawing/2014/main" id="{0EF1F1D7-B4E1-5685-E71F-2D92D7B22E14}"/>
              </a:ext>
            </a:extLst>
          </p:cNvPr>
          <p:cNvSpPr>
            <a:spLocks noGrp="1"/>
          </p:cNvSpPr>
          <p:nvPr>
            <p:ph type="sldNum" sz="quarter" idx="16"/>
          </p:nvPr>
        </p:nvSpPr>
        <p:spPr>
          <a:xfrm>
            <a:off x="9275217" y="6116867"/>
            <a:ext cx="2743200" cy="215444"/>
          </a:xfrm>
          <a:prstGeom prst="rect">
            <a:avLst/>
          </a:prstGeom>
        </p:spPr>
        <p:txBody>
          <a:bodyPr/>
          <a:lstStyle/>
          <a:p>
            <a:fld id="{7B2879C2-799E-4448-9C34-9D8AB8B314AD}" type="slidenum">
              <a:rPr lang="en-US" smtClean="0"/>
              <a:pPr/>
              <a:t>‹#›</a:t>
            </a:fld>
            <a:endParaRPr lang="en-US"/>
          </a:p>
        </p:txBody>
      </p:sp>
      <p:sp>
        <p:nvSpPr>
          <p:cNvPr id="5" name="Title 4">
            <a:extLst>
              <a:ext uri="{FF2B5EF4-FFF2-40B4-BE49-F238E27FC236}">
                <a16:creationId xmlns:a16="http://schemas.microsoft.com/office/drawing/2014/main" id="{C6D29846-A109-6BF0-B9B5-DB9249C97F9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8011508"/>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_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EAC09B-66D0-4B9C-BFA0-8EDAC546BAC4}"/>
              </a:ext>
            </a:extLst>
          </p:cNvPr>
          <p:cNvSpPr>
            <a:spLocks noGrp="1"/>
          </p:cNvSpPr>
          <p:nvPr>
            <p:ph type="body" sz="quarter" idx="12"/>
          </p:nvPr>
        </p:nvSpPr>
        <p:spPr>
          <a:xfrm>
            <a:off x="291126" y="669405"/>
            <a:ext cx="10875619" cy="276225"/>
          </a:xfrm>
        </p:spPr>
        <p:txBody>
          <a:bodyPr wrap="square" rIns="0">
            <a:noAutofit/>
          </a:bodyPr>
          <a:lstStyle>
            <a:lvl1pPr marL="0" indent="0">
              <a:buNone/>
              <a:defRPr sz="1400"/>
            </a:lvl1pPr>
          </a:lstStyle>
          <a:p>
            <a:pPr lvl="0"/>
            <a:r>
              <a:rPr lang="en-US"/>
              <a:t>Click to edit Master text style</a:t>
            </a:r>
          </a:p>
        </p:txBody>
      </p:sp>
      <p:sp>
        <p:nvSpPr>
          <p:cNvPr id="2" name="Slide Number Placeholder 1">
            <a:extLst>
              <a:ext uri="{FF2B5EF4-FFF2-40B4-BE49-F238E27FC236}">
                <a16:creationId xmlns:a16="http://schemas.microsoft.com/office/drawing/2014/main" id="{01257DBC-A603-E363-2825-40B7F77D56D6}"/>
              </a:ext>
            </a:extLst>
          </p:cNvPr>
          <p:cNvSpPr>
            <a:spLocks noGrp="1"/>
          </p:cNvSpPr>
          <p:nvPr>
            <p:ph type="sldNum" sz="quarter" idx="13"/>
          </p:nvPr>
        </p:nvSpPr>
        <p:spPr>
          <a:xfrm>
            <a:off x="9275217" y="6116867"/>
            <a:ext cx="2743200" cy="215444"/>
          </a:xfrm>
          <a:prstGeom prst="rect">
            <a:avLst/>
          </a:prstGeom>
        </p:spPr>
        <p:txBody>
          <a:bodyPr/>
          <a:lstStyle/>
          <a:p>
            <a:fld id="{7B2879C2-799E-4448-9C34-9D8AB8B314AD}" type="slidenum">
              <a:rPr lang="en-US" smtClean="0"/>
              <a:pPr/>
              <a:t>‹#›</a:t>
            </a:fld>
            <a:endParaRPr lang="en-US"/>
          </a:p>
        </p:txBody>
      </p:sp>
      <p:sp>
        <p:nvSpPr>
          <p:cNvPr id="7" name="Title 6">
            <a:extLst>
              <a:ext uri="{FF2B5EF4-FFF2-40B4-BE49-F238E27FC236}">
                <a16:creationId xmlns:a16="http://schemas.microsoft.com/office/drawing/2014/main" id="{304E7EC0-8C03-161B-2718-FC911183BAD6}"/>
              </a:ext>
            </a:extLst>
          </p:cNvPr>
          <p:cNvSpPr>
            <a:spLocks noGrp="1"/>
          </p:cNvSpPr>
          <p:nvPr>
            <p:ph type="title"/>
          </p:nvPr>
        </p:nvSpPr>
        <p:spPr>
          <a:xfrm>
            <a:off x="291126" y="244673"/>
            <a:ext cx="10515163" cy="424732"/>
          </a:xfrm>
        </p:spPr>
        <p:txBody>
          <a:bodyPr/>
          <a:lstStyle/>
          <a:p>
            <a:r>
              <a:rPr lang="en-US"/>
              <a:t>Click to edit Master title style</a:t>
            </a:r>
          </a:p>
        </p:txBody>
      </p:sp>
    </p:spTree>
    <p:extLst>
      <p:ext uri="{BB962C8B-B14F-4D97-AF65-F5344CB8AC3E}">
        <p14:creationId xmlns:p14="http://schemas.microsoft.com/office/powerpoint/2010/main" val="4214438315"/>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292-D752-B77E-26C4-029A2A7B63A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F7F8A13-44F5-21D6-6BFF-0E8039847F60}"/>
              </a:ext>
            </a:extLst>
          </p:cNvPr>
          <p:cNvSpPr>
            <a:spLocks noGrp="1"/>
          </p:cNvSpPr>
          <p:nvPr>
            <p:ph type="sldNum" sz="quarter" idx="10"/>
          </p:nvPr>
        </p:nvSpPr>
        <p:spPr>
          <a:xfrm>
            <a:off x="9275217" y="6116867"/>
            <a:ext cx="2743200" cy="215444"/>
          </a:xfrm>
          <a:prstGeom prst="rect">
            <a:avLst/>
          </a:prstGeom>
        </p:spPr>
        <p:txBody>
          <a:bodyPr/>
          <a:lstStyle/>
          <a:p>
            <a:fld id="{7B2879C2-799E-4448-9C34-9D8AB8B314AD}" type="slidenum">
              <a:rPr lang="en-US" smtClean="0"/>
              <a:pPr/>
              <a:t>‹#›</a:t>
            </a:fld>
            <a:endParaRPr lang="en-US"/>
          </a:p>
        </p:txBody>
      </p:sp>
      <p:sp>
        <p:nvSpPr>
          <p:cNvPr id="6" name="Text Placeholder 5">
            <a:extLst>
              <a:ext uri="{FF2B5EF4-FFF2-40B4-BE49-F238E27FC236}">
                <a16:creationId xmlns:a16="http://schemas.microsoft.com/office/drawing/2014/main" id="{A3670C9A-8C7C-5FF5-415B-5A8B0E56701A}"/>
              </a:ext>
            </a:extLst>
          </p:cNvPr>
          <p:cNvSpPr>
            <a:spLocks noGrp="1"/>
          </p:cNvSpPr>
          <p:nvPr>
            <p:ph type="body" sz="quarter" idx="12" hasCustomPrompt="1"/>
          </p:nvPr>
        </p:nvSpPr>
        <p:spPr>
          <a:xfrm>
            <a:off x="455617" y="1026362"/>
            <a:ext cx="2743200" cy="365760"/>
          </a:xfrm>
          <a:gradFill>
            <a:gsLst>
              <a:gs pos="0">
                <a:schemeClr val="accent2"/>
              </a:gs>
              <a:gs pos="68000">
                <a:schemeClr val="accent1"/>
              </a:gs>
            </a:gsLst>
            <a:lin ang="0" scaled="1"/>
          </a:gradFill>
        </p:spPr>
        <p:txBody>
          <a:bodyPr anchor="ctr" anchorCtr="0">
            <a:normAutofit/>
          </a:bodyPr>
          <a:lstStyle>
            <a:lvl1pPr marL="0" indent="0" algn="ctr">
              <a:buNone/>
              <a:defRPr sz="1200">
                <a:solidFill>
                  <a:schemeClr val="bg1"/>
                </a:solidFill>
              </a:defRPr>
            </a:lvl1pPr>
          </a:lstStyle>
          <a:p>
            <a:pPr lvl="0"/>
            <a:r>
              <a:rPr lang="en-US"/>
              <a:t>Workstream 1</a:t>
            </a:r>
          </a:p>
        </p:txBody>
      </p:sp>
      <p:sp>
        <p:nvSpPr>
          <p:cNvPr id="13" name="Text Placeholder 5">
            <a:extLst>
              <a:ext uri="{FF2B5EF4-FFF2-40B4-BE49-F238E27FC236}">
                <a16:creationId xmlns:a16="http://schemas.microsoft.com/office/drawing/2014/main" id="{247CA8DE-98C5-DDC9-6411-25C48EADCD34}"/>
              </a:ext>
            </a:extLst>
          </p:cNvPr>
          <p:cNvSpPr>
            <a:spLocks noGrp="1"/>
          </p:cNvSpPr>
          <p:nvPr>
            <p:ph type="body" sz="quarter" idx="90" hasCustomPrompt="1"/>
          </p:nvPr>
        </p:nvSpPr>
        <p:spPr>
          <a:xfrm>
            <a:off x="3302124" y="1026362"/>
            <a:ext cx="2743200" cy="365760"/>
          </a:xfrm>
          <a:gradFill>
            <a:gsLst>
              <a:gs pos="0">
                <a:schemeClr val="accent2"/>
              </a:gs>
              <a:gs pos="68000">
                <a:schemeClr val="accent1"/>
              </a:gs>
            </a:gsLst>
            <a:lin ang="0" scaled="1"/>
          </a:gradFill>
        </p:spPr>
        <p:txBody>
          <a:bodyPr anchor="ctr" anchorCtr="0">
            <a:normAutofit/>
          </a:bodyPr>
          <a:lstStyle>
            <a:lvl1pPr marL="0" indent="0" algn="ctr">
              <a:buNone/>
              <a:defRPr sz="1200">
                <a:solidFill>
                  <a:schemeClr val="bg1"/>
                </a:solidFill>
              </a:defRPr>
            </a:lvl1pPr>
          </a:lstStyle>
          <a:p>
            <a:pPr lvl="0"/>
            <a:r>
              <a:rPr lang="en-US"/>
              <a:t>Workstream 2</a:t>
            </a:r>
          </a:p>
        </p:txBody>
      </p:sp>
      <p:sp>
        <p:nvSpPr>
          <p:cNvPr id="14" name="Text Placeholder 5">
            <a:extLst>
              <a:ext uri="{FF2B5EF4-FFF2-40B4-BE49-F238E27FC236}">
                <a16:creationId xmlns:a16="http://schemas.microsoft.com/office/drawing/2014/main" id="{C0BC082E-40CC-BFCA-EB10-00D8AD2F9889}"/>
              </a:ext>
            </a:extLst>
          </p:cNvPr>
          <p:cNvSpPr>
            <a:spLocks noGrp="1"/>
          </p:cNvSpPr>
          <p:nvPr>
            <p:ph type="body" sz="quarter" idx="91" hasCustomPrompt="1"/>
          </p:nvPr>
        </p:nvSpPr>
        <p:spPr>
          <a:xfrm>
            <a:off x="6148631" y="1026362"/>
            <a:ext cx="2743200" cy="365760"/>
          </a:xfrm>
          <a:gradFill>
            <a:gsLst>
              <a:gs pos="0">
                <a:schemeClr val="accent2"/>
              </a:gs>
              <a:gs pos="68000">
                <a:schemeClr val="accent1"/>
              </a:gs>
            </a:gsLst>
            <a:lin ang="0" scaled="1"/>
          </a:gradFill>
        </p:spPr>
        <p:txBody>
          <a:bodyPr anchor="ctr" anchorCtr="0">
            <a:normAutofit/>
          </a:bodyPr>
          <a:lstStyle>
            <a:lvl1pPr marL="0" indent="0" algn="ctr">
              <a:buNone/>
              <a:defRPr sz="1200">
                <a:solidFill>
                  <a:schemeClr val="bg1"/>
                </a:solidFill>
              </a:defRPr>
            </a:lvl1pPr>
          </a:lstStyle>
          <a:p>
            <a:pPr lvl="0"/>
            <a:r>
              <a:rPr lang="en-US"/>
              <a:t>Workstream 3</a:t>
            </a:r>
          </a:p>
        </p:txBody>
      </p:sp>
      <p:sp>
        <p:nvSpPr>
          <p:cNvPr id="15" name="Text Placeholder 5">
            <a:extLst>
              <a:ext uri="{FF2B5EF4-FFF2-40B4-BE49-F238E27FC236}">
                <a16:creationId xmlns:a16="http://schemas.microsoft.com/office/drawing/2014/main" id="{74415B68-4337-C1ED-450E-E9E631026F03}"/>
              </a:ext>
            </a:extLst>
          </p:cNvPr>
          <p:cNvSpPr>
            <a:spLocks noGrp="1"/>
          </p:cNvSpPr>
          <p:nvPr>
            <p:ph type="body" sz="quarter" idx="92" hasCustomPrompt="1"/>
          </p:nvPr>
        </p:nvSpPr>
        <p:spPr>
          <a:xfrm>
            <a:off x="8995139" y="1026362"/>
            <a:ext cx="2743200" cy="365760"/>
          </a:xfrm>
          <a:gradFill>
            <a:gsLst>
              <a:gs pos="0">
                <a:schemeClr val="accent2"/>
              </a:gs>
              <a:gs pos="68000">
                <a:schemeClr val="accent1"/>
              </a:gs>
            </a:gsLst>
            <a:lin ang="0" scaled="1"/>
          </a:gradFill>
        </p:spPr>
        <p:txBody>
          <a:bodyPr anchor="ctr" anchorCtr="0">
            <a:normAutofit/>
          </a:bodyPr>
          <a:lstStyle>
            <a:lvl1pPr marL="0" indent="0" algn="ctr">
              <a:buNone/>
              <a:defRPr sz="1200">
                <a:solidFill>
                  <a:schemeClr val="bg1"/>
                </a:solidFill>
              </a:defRPr>
            </a:lvl1pPr>
          </a:lstStyle>
          <a:p>
            <a:pPr lvl="0"/>
            <a:r>
              <a:rPr lang="en-US"/>
              <a:t>Workstream 4</a:t>
            </a:r>
          </a:p>
        </p:txBody>
      </p:sp>
      <p:sp>
        <p:nvSpPr>
          <p:cNvPr id="17" name="Text Placeholder 16">
            <a:extLst>
              <a:ext uri="{FF2B5EF4-FFF2-40B4-BE49-F238E27FC236}">
                <a16:creationId xmlns:a16="http://schemas.microsoft.com/office/drawing/2014/main" id="{C506B197-3BEC-B2D6-2006-7F6F983201B5}"/>
              </a:ext>
            </a:extLst>
          </p:cNvPr>
          <p:cNvSpPr>
            <a:spLocks noGrp="1"/>
          </p:cNvSpPr>
          <p:nvPr>
            <p:ph type="body" sz="quarter" idx="93"/>
          </p:nvPr>
        </p:nvSpPr>
        <p:spPr>
          <a:xfrm>
            <a:off x="455613" y="1454740"/>
            <a:ext cx="2743200" cy="1463040"/>
          </a:xfrm>
        </p:spPr>
        <p:txBody>
          <a:bodyPr vert="horz" lIns="0" tIns="0" rIns="31173" bIns="0" rtlCol="0">
            <a:normAutofit/>
          </a:bodyPr>
          <a:lstStyle>
            <a:lvl1pPr>
              <a:defRPr lang="en-US" sz="900" smtClean="0"/>
            </a:lvl1pPr>
            <a:lvl2pPr>
              <a:defRPr lang="en-US" sz="900" smtClean="0"/>
            </a:lvl2pPr>
            <a:lvl3pPr>
              <a:defRPr lang="en-US" sz="900" smtClean="0"/>
            </a:lvl3pPr>
            <a:lvl4pPr>
              <a:defRPr lang="en-US" sz="900" smtClean="0"/>
            </a:lvl4pPr>
            <a:lvl5pPr>
              <a:defRPr lang="en-US" sz="900"/>
            </a:lvl5pPr>
          </a:lstStyle>
          <a:p>
            <a:pPr marL="91440" lvl="0" indent="-91440" defTabSz="1341150">
              <a:lnSpc>
                <a:spcPct val="100000"/>
              </a:lnSpc>
              <a:buFont typeface="Wingdings" panose="05000000000000000000" pitchFamily="2" charset="2"/>
              <a:buChar char="§"/>
            </a:pPr>
            <a:r>
              <a:rPr lang="en-US"/>
              <a:t>Click to edit Master text styles</a:t>
            </a:r>
          </a:p>
          <a:p>
            <a:pPr marL="228600" lvl="1" indent="-114300" defTabSz="1341150">
              <a:lnSpc>
                <a:spcPct val="90000"/>
              </a:lnSpc>
              <a:spcBef>
                <a:spcPts val="800"/>
              </a:spcBef>
              <a:buFont typeface="Wingdings" panose="05000000000000000000" pitchFamily="2" charset="2"/>
              <a:buChar char="§"/>
            </a:pPr>
            <a:r>
              <a:rPr lang="en-US"/>
              <a:t>Second level</a:t>
            </a:r>
          </a:p>
          <a:p>
            <a:pPr marL="342900" lvl="2" indent="-114300" defTabSz="1341150">
              <a:lnSpc>
                <a:spcPct val="90000"/>
              </a:lnSpc>
              <a:spcBef>
                <a:spcPts val="800"/>
              </a:spcBef>
              <a:buFont typeface="Wingdings" panose="05000000000000000000" pitchFamily="2" charset="2"/>
              <a:buChar char="§"/>
            </a:pPr>
            <a:r>
              <a:rPr lang="en-US"/>
              <a:t>Third level</a:t>
            </a:r>
          </a:p>
          <a:p>
            <a:pPr marL="457200" lvl="3" indent="-114300" defTabSz="1341150">
              <a:lnSpc>
                <a:spcPct val="90000"/>
              </a:lnSpc>
              <a:spcBef>
                <a:spcPts val="800"/>
              </a:spcBef>
              <a:buFont typeface="Wingdings" panose="05000000000000000000" pitchFamily="2" charset="2"/>
              <a:buChar char="§"/>
            </a:pPr>
            <a:r>
              <a:rPr lang="en-US"/>
              <a:t>Fourth level</a:t>
            </a:r>
          </a:p>
          <a:p>
            <a:pPr marL="571500" marR="0" lvl="4" indent="-114300" defTabSz="1341150" fontAlgn="auto">
              <a:lnSpc>
                <a:spcPct val="90000"/>
              </a:lnSpc>
              <a:spcBef>
                <a:spcPts val="800"/>
              </a:spcBef>
              <a:spcAft>
                <a:spcPts val="0"/>
              </a:spcAft>
              <a:buClrTx/>
              <a:buSzTx/>
              <a:buFont typeface="Wingdings" panose="05000000000000000000" pitchFamily="2" charset="2"/>
              <a:buChar char="§"/>
              <a:tabLst/>
            </a:pPr>
            <a:r>
              <a:rPr lang="en-US"/>
              <a:t>Fifth level</a:t>
            </a:r>
          </a:p>
        </p:txBody>
      </p:sp>
      <p:sp>
        <p:nvSpPr>
          <p:cNvPr id="18" name="Text Placeholder 16">
            <a:extLst>
              <a:ext uri="{FF2B5EF4-FFF2-40B4-BE49-F238E27FC236}">
                <a16:creationId xmlns:a16="http://schemas.microsoft.com/office/drawing/2014/main" id="{1D0F8CE2-63F8-E18D-8732-93ABE9819707}"/>
              </a:ext>
            </a:extLst>
          </p:cNvPr>
          <p:cNvSpPr>
            <a:spLocks noGrp="1"/>
          </p:cNvSpPr>
          <p:nvPr>
            <p:ph type="body" sz="quarter" idx="94"/>
          </p:nvPr>
        </p:nvSpPr>
        <p:spPr>
          <a:xfrm>
            <a:off x="3301472" y="1454740"/>
            <a:ext cx="2743200" cy="1463040"/>
          </a:xfrm>
        </p:spPr>
        <p:txBody>
          <a:bodyPr vert="horz" lIns="0" tIns="0" rIns="31173" bIns="0" rtlCol="0">
            <a:normAutofit/>
          </a:bodyPr>
          <a:lstStyle>
            <a:lvl1pPr>
              <a:defRPr lang="en-US" sz="900" smtClean="0"/>
            </a:lvl1pPr>
            <a:lvl2pPr>
              <a:defRPr lang="en-US" sz="900" smtClean="0"/>
            </a:lvl2pPr>
            <a:lvl3pPr>
              <a:defRPr lang="en-US" sz="900" smtClean="0"/>
            </a:lvl3pPr>
            <a:lvl4pPr>
              <a:defRPr lang="en-US" sz="900" smtClean="0"/>
            </a:lvl4pPr>
            <a:lvl5pPr>
              <a:defRPr lang="en-US" sz="900"/>
            </a:lvl5pPr>
          </a:lstStyle>
          <a:p>
            <a:pPr marL="91440" lvl="0" indent="-91440" defTabSz="1341150">
              <a:lnSpc>
                <a:spcPct val="100000"/>
              </a:lnSpc>
              <a:buFont typeface="Wingdings" panose="05000000000000000000" pitchFamily="2" charset="2"/>
              <a:buChar char="§"/>
            </a:pPr>
            <a:r>
              <a:rPr lang="en-US"/>
              <a:t>Click to edit Master text styles</a:t>
            </a:r>
          </a:p>
          <a:p>
            <a:pPr marL="228600" lvl="1" indent="-114300" defTabSz="1341150">
              <a:lnSpc>
                <a:spcPct val="90000"/>
              </a:lnSpc>
              <a:spcBef>
                <a:spcPts val="800"/>
              </a:spcBef>
              <a:buFont typeface="Wingdings" panose="05000000000000000000" pitchFamily="2" charset="2"/>
              <a:buChar char="§"/>
            </a:pPr>
            <a:r>
              <a:rPr lang="en-US"/>
              <a:t>Second level</a:t>
            </a:r>
          </a:p>
          <a:p>
            <a:pPr marL="342900" lvl="2" indent="-114300" defTabSz="1341150">
              <a:lnSpc>
                <a:spcPct val="90000"/>
              </a:lnSpc>
              <a:spcBef>
                <a:spcPts val="800"/>
              </a:spcBef>
              <a:buFont typeface="Wingdings" panose="05000000000000000000" pitchFamily="2" charset="2"/>
              <a:buChar char="§"/>
            </a:pPr>
            <a:r>
              <a:rPr lang="en-US"/>
              <a:t>Third level</a:t>
            </a:r>
          </a:p>
          <a:p>
            <a:pPr marL="457200" lvl="3" indent="-114300" defTabSz="1341150">
              <a:lnSpc>
                <a:spcPct val="90000"/>
              </a:lnSpc>
              <a:spcBef>
                <a:spcPts val="800"/>
              </a:spcBef>
              <a:buFont typeface="Wingdings" panose="05000000000000000000" pitchFamily="2" charset="2"/>
              <a:buChar char="§"/>
            </a:pPr>
            <a:r>
              <a:rPr lang="en-US"/>
              <a:t>Fourth level</a:t>
            </a:r>
          </a:p>
          <a:p>
            <a:pPr marL="571500" marR="0" lvl="4" indent="-114300" defTabSz="1341150" fontAlgn="auto">
              <a:lnSpc>
                <a:spcPct val="90000"/>
              </a:lnSpc>
              <a:spcBef>
                <a:spcPts val="800"/>
              </a:spcBef>
              <a:spcAft>
                <a:spcPts val="0"/>
              </a:spcAft>
              <a:buClrTx/>
              <a:buSzTx/>
              <a:buFont typeface="Wingdings" panose="05000000000000000000" pitchFamily="2" charset="2"/>
              <a:buChar char="§"/>
              <a:tabLst/>
            </a:pPr>
            <a:r>
              <a:rPr lang="en-US"/>
              <a:t>Fifth level</a:t>
            </a:r>
          </a:p>
        </p:txBody>
      </p:sp>
      <p:sp>
        <p:nvSpPr>
          <p:cNvPr id="19" name="Text Placeholder 16">
            <a:extLst>
              <a:ext uri="{FF2B5EF4-FFF2-40B4-BE49-F238E27FC236}">
                <a16:creationId xmlns:a16="http://schemas.microsoft.com/office/drawing/2014/main" id="{98447D91-8F0B-C3F2-3706-DE86CD9EEE65}"/>
              </a:ext>
            </a:extLst>
          </p:cNvPr>
          <p:cNvSpPr>
            <a:spLocks noGrp="1"/>
          </p:cNvSpPr>
          <p:nvPr>
            <p:ph type="body" sz="quarter" idx="95"/>
          </p:nvPr>
        </p:nvSpPr>
        <p:spPr>
          <a:xfrm>
            <a:off x="6147327" y="1454740"/>
            <a:ext cx="2743200" cy="1463040"/>
          </a:xfrm>
        </p:spPr>
        <p:txBody>
          <a:bodyPr vert="horz" lIns="0" tIns="0" rIns="31173" bIns="0" rtlCol="0">
            <a:normAutofit/>
          </a:bodyPr>
          <a:lstStyle>
            <a:lvl1pPr>
              <a:defRPr lang="en-US" sz="900" smtClean="0"/>
            </a:lvl1pPr>
            <a:lvl2pPr>
              <a:defRPr lang="en-US" sz="900" smtClean="0"/>
            </a:lvl2pPr>
            <a:lvl3pPr>
              <a:defRPr lang="en-US" sz="900" smtClean="0"/>
            </a:lvl3pPr>
            <a:lvl4pPr>
              <a:defRPr lang="en-US" sz="900" smtClean="0"/>
            </a:lvl4pPr>
            <a:lvl5pPr>
              <a:defRPr lang="en-US" sz="900"/>
            </a:lvl5pPr>
          </a:lstStyle>
          <a:p>
            <a:pPr marL="91440" lvl="0" indent="-91440" defTabSz="1341150">
              <a:lnSpc>
                <a:spcPct val="100000"/>
              </a:lnSpc>
              <a:buFont typeface="Wingdings" panose="05000000000000000000" pitchFamily="2" charset="2"/>
              <a:buChar char="§"/>
            </a:pPr>
            <a:r>
              <a:rPr lang="en-US"/>
              <a:t>Click to edit Master text styles</a:t>
            </a:r>
          </a:p>
          <a:p>
            <a:pPr marL="228600" lvl="1" indent="-114300" defTabSz="1341150">
              <a:lnSpc>
                <a:spcPct val="90000"/>
              </a:lnSpc>
              <a:spcBef>
                <a:spcPts val="800"/>
              </a:spcBef>
              <a:buFont typeface="Wingdings" panose="05000000000000000000" pitchFamily="2" charset="2"/>
              <a:buChar char="§"/>
            </a:pPr>
            <a:r>
              <a:rPr lang="en-US"/>
              <a:t>Second level</a:t>
            </a:r>
          </a:p>
          <a:p>
            <a:pPr marL="342900" lvl="2" indent="-114300" defTabSz="1341150">
              <a:lnSpc>
                <a:spcPct val="90000"/>
              </a:lnSpc>
              <a:spcBef>
                <a:spcPts val="800"/>
              </a:spcBef>
              <a:buFont typeface="Wingdings" panose="05000000000000000000" pitchFamily="2" charset="2"/>
              <a:buChar char="§"/>
            </a:pPr>
            <a:r>
              <a:rPr lang="en-US"/>
              <a:t>Third level</a:t>
            </a:r>
          </a:p>
          <a:p>
            <a:pPr marL="457200" lvl="3" indent="-114300" defTabSz="1341150">
              <a:lnSpc>
                <a:spcPct val="90000"/>
              </a:lnSpc>
              <a:spcBef>
                <a:spcPts val="800"/>
              </a:spcBef>
              <a:buFont typeface="Wingdings" panose="05000000000000000000" pitchFamily="2" charset="2"/>
              <a:buChar char="§"/>
            </a:pPr>
            <a:r>
              <a:rPr lang="en-US"/>
              <a:t>Fourth level</a:t>
            </a:r>
          </a:p>
          <a:p>
            <a:pPr marL="571500" marR="0" lvl="4" indent="-114300" defTabSz="1341150" fontAlgn="auto">
              <a:lnSpc>
                <a:spcPct val="90000"/>
              </a:lnSpc>
              <a:spcBef>
                <a:spcPts val="800"/>
              </a:spcBef>
              <a:spcAft>
                <a:spcPts val="0"/>
              </a:spcAft>
              <a:buClrTx/>
              <a:buSzTx/>
              <a:buFont typeface="Wingdings" panose="05000000000000000000" pitchFamily="2" charset="2"/>
              <a:buChar char="§"/>
              <a:tabLst/>
            </a:pPr>
            <a:r>
              <a:rPr lang="en-US"/>
              <a:t>Fifth level</a:t>
            </a:r>
          </a:p>
        </p:txBody>
      </p:sp>
      <p:sp>
        <p:nvSpPr>
          <p:cNvPr id="20" name="Text Placeholder 16">
            <a:extLst>
              <a:ext uri="{FF2B5EF4-FFF2-40B4-BE49-F238E27FC236}">
                <a16:creationId xmlns:a16="http://schemas.microsoft.com/office/drawing/2014/main" id="{78F0EB32-EA16-447B-C930-3127EED52ABE}"/>
              </a:ext>
            </a:extLst>
          </p:cNvPr>
          <p:cNvSpPr>
            <a:spLocks noGrp="1"/>
          </p:cNvSpPr>
          <p:nvPr>
            <p:ph type="body" sz="quarter" idx="96"/>
          </p:nvPr>
        </p:nvSpPr>
        <p:spPr>
          <a:xfrm>
            <a:off x="8995139" y="1454740"/>
            <a:ext cx="2743200" cy="1463040"/>
          </a:xfrm>
        </p:spPr>
        <p:txBody>
          <a:bodyPr lIns="0" tIns="0" rIns="31173" bIns="0">
            <a:normAutofit/>
          </a:bodyPr>
          <a:lstStyle>
            <a:lvl1pPr marL="91440" indent="-91440" algn="l" defTabSz="1341150" rtl="0" eaLnBrk="1" latinLnBrk="0" hangingPunct="1">
              <a:lnSpc>
                <a:spcPct val="100000"/>
              </a:lnSpc>
              <a:spcBef>
                <a:spcPts val="400"/>
              </a:spcBef>
              <a:buFont typeface="Wingdings" panose="05000000000000000000" pitchFamily="2" charset="2"/>
              <a:buChar char="§"/>
              <a:defRPr lang="en-US" sz="900" kern="1200" dirty="0" smtClean="0">
                <a:solidFill>
                  <a:schemeClr val="tx2"/>
                </a:solidFill>
                <a:latin typeface="+mn-lt"/>
                <a:ea typeface="+mn-ea"/>
                <a:cs typeface="+mn-cs"/>
              </a:defRPr>
            </a:lvl1pPr>
            <a:lvl2pPr marL="91440" indent="-91440" algn="l" defTabSz="1341150" rtl="0" eaLnBrk="1" latinLnBrk="0" hangingPunct="1">
              <a:lnSpc>
                <a:spcPct val="100000"/>
              </a:lnSpc>
              <a:spcBef>
                <a:spcPts val="400"/>
              </a:spcBef>
              <a:buFont typeface="Wingdings" panose="05000000000000000000" pitchFamily="2" charset="2"/>
              <a:buChar char="§"/>
              <a:defRPr lang="en-US" sz="900" kern="1200" dirty="0" smtClean="0">
                <a:solidFill>
                  <a:schemeClr val="tx2"/>
                </a:solidFill>
                <a:latin typeface="+mn-lt"/>
                <a:ea typeface="+mn-ea"/>
                <a:cs typeface="+mn-cs"/>
              </a:defRPr>
            </a:lvl2pPr>
            <a:lvl3pPr marL="91440" indent="-91440" algn="l" defTabSz="1341150" rtl="0" eaLnBrk="1" latinLnBrk="0" hangingPunct="1">
              <a:lnSpc>
                <a:spcPct val="100000"/>
              </a:lnSpc>
              <a:spcBef>
                <a:spcPts val="400"/>
              </a:spcBef>
              <a:buFont typeface="Wingdings" panose="05000000000000000000" pitchFamily="2" charset="2"/>
              <a:buChar char="§"/>
              <a:defRPr lang="en-US" sz="900" kern="1200" dirty="0" smtClean="0">
                <a:solidFill>
                  <a:schemeClr val="tx2"/>
                </a:solidFill>
                <a:latin typeface="+mn-lt"/>
                <a:ea typeface="+mn-ea"/>
                <a:cs typeface="+mn-cs"/>
              </a:defRPr>
            </a:lvl3pPr>
            <a:lvl4pPr marL="91440" indent="-91440" algn="l" defTabSz="1341150" rtl="0" eaLnBrk="1" latinLnBrk="0" hangingPunct="1">
              <a:lnSpc>
                <a:spcPct val="100000"/>
              </a:lnSpc>
              <a:spcBef>
                <a:spcPts val="400"/>
              </a:spcBef>
              <a:buFont typeface="Wingdings" panose="05000000000000000000" pitchFamily="2" charset="2"/>
              <a:buChar char="§"/>
              <a:defRPr lang="en-US" sz="900" kern="1200" dirty="0" smtClean="0">
                <a:solidFill>
                  <a:schemeClr val="tx2"/>
                </a:solidFill>
                <a:latin typeface="+mn-lt"/>
                <a:ea typeface="+mn-ea"/>
                <a:cs typeface="+mn-cs"/>
              </a:defRPr>
            </a:lvl4pPr>
            <a:lvl5pPr marL="91440" indent="-91440" algn="l" defTabSz="1341150" rtl="0" eaLnBrk="1" latinLnBrk="0" hangingPunct="1">
              <a:lnSpc>
                <a:spcPct val="100000"/>
              </a:lnSpc>
              <a:spcBef>
                <a:spcPts val="400"/>
              </a:spcBef>
              <a:buFont typeface="Wingdings" panose="05000000000000000000" pitchFamily="2" charset="2"/>
              <a:buChar char="§"/>
              <a:defRPr lang="en-US" sz="900" kern="1200" dirty="0">
                <a:solidFill>
                  <a:schemeClr val="tx2"/>
                </a:solidFill>
                <a:latin typeface="+mn-lt"/>
                <a:ea typeface="+mn-ea"/>
                <a:cs typeface="+mn-cs"/>
              </a:defRPr>
            </a:lvl5pPr>
          </a:lstStyle>
          <a:p>
            <a:pPr marL="91440" lvl="0" indent="-91440" defTabSz="1341150">
              <a:lnSpc>
                <a:spcPct val="100000"/>
              </a:lnSpc>
              <a:buFont typeface="Wingdings" panose="05000000000000000000" pitchFamily="2" charset="2"/>
              <a:buChar char="§"/>
            </a:pPr>
            <a:r>
              <a:rPr lang="en-US"/>
              <a:t>Click to edit Master text styles</a:t>
            </a:r>
          </a:p>
          <a:p>
            <a:pPr marL="228600" lvl="1" indent="-114300" defTabSz="1341150">
              <a:lnSpc>
                <a:spcPct val="90000"/>
              </a:lnSpc>
              <a:spcBef>
                <a:spcPts val="800"/>
              </a:spcBef>
            </a:pPr>
            <a:r>
              <a:rPr lang="en-US"/>
              <a:t>Second level</a:t>
            </a:r>
          </a:p>
          <a:p>
            <a:pPr marL="342900" lvl="2" indent="-114300" defTabSz="1341150">
              <a:lnSpc>
                <a:spcPct val="90000"/>
              </a:lnSpc>
              <a:spcBef>
                <a:spcPts val="800"/>
              </a:spcBef>
            </a:pPr>
            <a:r>
              <a:rPr lang="en-US"/>
              <a:t>Third level</a:t>
            </a:r>
          </a:p>
          <a:p>
            <a:pPr marL="457200" lvl="3" indent="-114300" defTabSz="1341150">
              <a:lnSpc>
                <a:spcPct val="90000"/>
              </a:lnSpc>
              <a:spcBef>
                <a:spcPts val="800"/>
              </a:spcBef>
            </a:pPr>
            <a:r>
              <a:rPr lang="en-US"/>
              <a:t>Fourth level</a:t>
            </a:r>
          </a:p>
          <a:p>
            <a:pPr marL="571500" marR="0" lvl="4" indent="-114300" defTabSz="1341150" fontAlgn="auto">
              <a:lnSpc>
                <a:spcPct val="90000"/>
              </a:lnSpc>
              <a:spcBef>
                <a:spcPts val="800"/>
              </a:spcBef>
              <a:spcAft>
                <a:spcPts val="0"/>
              </a:spcAft>
              <a:buClrTx/>
              <a:buSzTx/>
              <a:tabLst/>
            </a:pPr>
            <a:r>
              <a:rPr lang="en-US"/>
              <a:t>Fifth level</a:t>
            </a:r>
          </a:p>
        </p:txBody>
      </p:sp>
      <p:sp>
        <p:nvSpPr>
          <p:cNvPr id="26" name="Text Placeholder 16">
            <a:extLst>
              <a:ext uri="{FF2B5EF4-FFF2-40B4-BE49-F238E27FC236}">
                <a16:creationId xmlns:a16="http://schemas.microsoft.com/office/drawing/2014/main" id="{046FA8B7-A45E-9B28-7D71-F378589D9224}"/>
              </a:ext>
            </a:extLst>
          </p:cNvPr>
          <p:cNvSpPr>
            <a:spLocks noGrp="1"/>
          </p:cNvSpPr>
          <p:nvPr>
            <p:ph type="body" sz="quarter" idx="97"/>
          </p:nvPr>
        </p:nvSpPr>
        <p:spPr>
          <a:xfrm>
            <a:off x="455613" y="2894434"/>
            <a:ext cx="2743200" cy="548640"/>
          </a:xfrm>
          <a:solidFill>
            <a:schemeClr val="bg2"/>
          </a:solidFill>
        </p:spPr>
        <p:txBody>
          <a:bodyPr>
            <a:noAutofit/>
          </a:bodyPr>
          <a:lstStyle>
            <a:lvl1pPr marL="228600" indent="-228600">
              <a:spcBef>
                <a:spcPts val="300"/>
              </a:spcBef>
              <a:buFont typeface="+mj-lt"/>
              <a:buAutoNum type="arabicPeriod"/>
              <a:defRPr sz="1000"/>
            </a:lvl1pPr>
            <a:lvl2pPr marL="685663" indent="-228600">
              <a:spcBef>
                <a:spcPts val="300"/>
              </a:spcBef>
              <a:buFont typeface="+mj-lt"/>
              <a:buAutoNum type="arabicPeriod"/>
              <a:defRPr sz="1000"/>
            </a:lvl2pPr>
            <a:lvl3pPr marL="1142726" indent="-228600">
              <a:spcBef>
                <a:spcPts val="300"/>
              </a:spcBef>
              <a:buFont typeface="+mj-lt"/>
              <a:buAutoNum type="arabicPeriod"/>
              <a:defRPr sz="1000"/>
            </a:lvl3pPr>
            <a:lvl4pPr marL="1599789" indent="-228600">
              <a:spcBef>
                <a:spcPts val="300"/>
              </a:spcBef>
              <a:buFont typeface="+mj-lt"/>
              <a:buAutoNum type="arabicPeriod"/>
              <a:defRPr sz="1000"/>
            </a:lvl4pPr>
            <a:lvl5pPr marL="2056852" indent="-228600">
              <a:spcBef>
                <a:spcPts val="300"/>
              </a:spcBef>
              <a:buFont typeface="+mj-lt"/>
              <a:buAutoNum type="arabicPeriod"/>
              <a:defRPr sz="1000"/>
            </a:lvl5pPr>
          </a:lstStyle>
          <a:p>
            <a:pPr lvl="0"/>
            <a:r>
              <a:rPr lang="en-US"/>
              <a:t>Click to edit Master text styles</a:t>
            </a:r>
          </a:p>
          <a:p>
            <a:pPr lvl="1"/>
            <a:r>
              <a:rPr lang="en-US"/>
              <a:t>Second level</a:t>
            </a:r>
          </a:p>
        </p:txBody>
      </p:sp>
      <p:sp>
        <p:nvSpPr>
          <p:cNvPr id="27" name="Text Placeholder 16">
            <a:extLst>
              <a:ext uri="{FF2B5EF4-FFF2-40B4-BE49-F238E27FC236}">
                <a16:creationId xmlns:a16="http://schemas.microsoft.com/office/drawing/2014/main" id="{9A62B092-6FE6-6465-622A-A2B6397B2AA4}"/>
              </a:ext>
            </a:extLst>
          </p:cNvPr>
          <p:cNvSpPr>
            <a:spLocks noGrp="1"/>
          </p:cNvSpPr>
          <p:nvPr>
            <p:ph type="body" sz="quarter" idx="98"/>
          </p:nvPr>
        </p:nvSpPr>
        <p:spPr>
          <a:xfrm>
            <a:off x="3301472" y="2894434"/>
            <a:ext cx="2743200" cy="548640"/>
          </a:xfrm>
          <a:solidFill>
            <a:schemeClr val="bg2"/>
          </a:solidFill>
        </p:spPr>
        <p:txBody>
          <a:bodyPr>
            <a:noAutofit/>
          </a:bodyPr>
          <a:lstStyle>
            <a:lvl1pPr marL="228600" indent="-228600">
              <a:spcBef>
                <a:spcPts val="300"/>
              </a:spcBef>
              <a:buFont typeface="+mj-lt"/>
              <a:buAutoNum type="arabicPeriod"/>
              <a:defRPr sz="1000"/>
            </a:lvl1pPr>
            <a:lvl2pPr marL="685663" indent="-228600">
              <a:spcBef>
                <a:spcPts val="300"/>
              </a:spcBef>
              <a:buFont typeface="+mj-lt"/>
              <a:buAutoNum type="arabicPeriod"/>
              <a:defRPr sz="1000"/>
            </a:lvl2pPr>
            <a:lvl3pPr marL="1142726" indent="-228600">
              <a:spcBef>
                <a:spcPts val="300"/>
              </a:spcBef>
              <a:buFont typeface="+mj-lt"/>
              <a:buAutoNum type="arabicPeriod"/>
              <a:defRPr sz="1000"/>
            </a:lvl3pPr>
            <a:lvl4pPr marL="1599789" indent="-228600">
              <a:spcBef>
                <a:spcPts val="300"/>
              </a:spcBef>
              <a:buFont typeface="+mj-lt"/>
              <a:buAutoNum type="arabicPeriod"/>
              <a:defRPr sz="1000"/>
            </a:lvl4pPr>
            <a:lvl5pPr marL="2056852" indent="-228600">
              <a:spcBef>
                <a:spcPts val="300"/>
              </a:spcBef>
              <a:buFont typeface="+mj-lt"/>
              <a:buAutoNum type="arabicPeriod"/>
              <a:defRPr sz="1000"/>
            </a:lvl5pPr>
          </a:lstStyle>
          <a:p>
            <a:pPr lvl="0"/>
            <a:r>
              <a:rPr lang="en-US"/>
              <a:t>Click to edit Master text styles</a:t>
            </a:r>
          </a:p>
          <a:p>
            <a:pPr lvl="1"/>
            <a:r>
              <a:rPr lang="en-US"/>
              <a:t>Second level</a:t>
            </a:r>
          </a:p>
        </p:txBody>
      </p:sp>
      <p:sp>
        <p:nvSpPr>
          <p:cNvPr id="28" name="Text Placeholder 16">
            <a:extLst>
              <a:ext uri="{FF2B5EF4-FFF2-40B4-BE49-F238E27FC236}">
                <a16:creationId xmlns:a16="http://schemas.microsoft.com/office/drawing/2014/main" id="{700A9AAE-B990-AD66-4100-9A5F16C654E2}"/>
              </a:ext>
            </a:extLst>
          </p:cNvPr>
          <p:cNvSpPr>
            <a:spLocks noGrp="1"/>
          </p:cNvSpPr>
          <p:nvPr>
            <p:ph type="body" sz="quarter" idx="99"/>
          </p:nvPr>
        </p:nvSpPr>
        <p:spPr>
          <a:xfrm>
            <a:off x="6147327" y="2894434"/>
            <a:ext cx="2743200" cy="548640"/>
          </a:xfrm>
          <a:solidFill>
            <a:schemeClr val="bg2"/>
          </a:solidFill>
        </p:spPr>
        <p:txBody>
          <a:bodyPr>
            <a:noAutofit/>
          </a:bodyPr>
          <a:lstStyle>
            <a:lvl1pPr marL="228600" indent="-228600">
              <a:spcBef>
                <a:spcPts val="300"/>
              </a:spcBef>
              <a:buFont typeface="+mj-lt"/>
              <a:buAutoNum type="arabicPeriod"/>
              <a:defRPr sz="1000"/>
            </a:lvl1pPr>
            <a:lvl2pPr marL="685663" indent="-228600">
              <a:spcBef>
                <a:spcPts val="300"/>
              </a:spcBef>
              <a:buFont typeface="+mj-lt"/>
              <a:buAutoNum type="arabicPeriod"/>
              <a:defRPr sz="1000"/>
            </a:lvl2pPr>
            <a:lvl3pPr marL="1142726" indent="-228600">
              <a:spcBef>
                <a:spcPts val="300"/>
              </a:spcBef>
              <a:buFont typeface="+mj-lt"/>
              <a:buAutoNum type="arabicPeriod"/>
              <a:defRPr sz="1000"/>
            </a:lvl3pPr>
            <a:lvl4pPr marL="1599789" indent="-228600">
              <a:spcBef>
                <a:spcPts val="300"/>
              </a:spcBef>
              <a:buFont typeface="+mj-lt"/>
              <a:buAutoNum type="arabicPeriod"/>
              <a:defRPr sz="1000"/>
            </a:lvl4pPr>
            <a:lvl5pPr marL="2056852" indent="-228600">
              <a:spcBef>
                <a:spcPts val="300"/>
              </a:spcBef>
              <a:buFont typeface="+mj-lt"/>
              <a:buAutoNum type="arabicPeriod"/>
              <a:defRPr sz="1000"/>
            </a:lvl5pPr>
          </a:lstStyle>
          <a:p>
            <a:pPr lvl="0"/>
            <a:r>
              <a:rPr lang="en-US"/>
              <a:t>Click to edit Master text styles</a:t>
            </a:r>
          </a:p>
          <a:p>
            <a:pPr lvl="1"/>
            <a:r>
              <a:rPr lang="en-US"/>
              <a:t>Second level</a:t>
            </a:r>
          </a:p>
        </p:txBody>
      </p:sp>
      <p:sp>
        <p:nvSpPr>
          <p:cNvPr id="29" name="Text Placeholder 16">
            <a:extLst>
              <a:ext uri="{FF2B5EF4-FFF2-40B4-BE49-F238E27FC236}">
                <a16:creationId xmlns:a16="http://schemas.microsoft.com/office/drawing/2014/main" id="{657FF0F8-06EE-F41E-E437-A9AA4293CACE}"/>
              </a:ext>
            </a:extLst>
          </p:cNvPr>
          <p:cNvSpPr>
            <a:spLocks noGrp="1"/>
          </p:cNvSpPr>
          <p:nvPr>
            <p:ph type="body" sz="quarter" idx="100"/>
          </p:nvPr>
        </p:nvSpPr>
        <p:spPr>
          <a:xfrm>
            <a:off x="8995139" y="2894434"/>
            <a:ext cx="2743200" cy="548640"/>
          </a:xfrm>
          <a:solidFill>
            <a:schemeClr val="bg2"/>
          </a:solidFill>
        </p:spPr>
        <p:txBody>
          <a:bodyPr>
            <a:noAutofit/>
          </a:bodyPr>
          <a:lstStyle>
            <a:lvl1pPr marL="228600" indent="-228600">
              <a:spcBef>
                <a:spcPts val="300"/>
              </a:spcBef>
              <a:buFont typeface="+mj-lt"/>
              <a:buAutoNum type="arabicPeriod"/>
              <a:defRPr sz="1000"/>
            </a:lvl1pPr>
            <a:lvl2pPr marL="685663" indent="-228600">
              <a:spcBef>
                <a:spcPts val="300"/>
              </a:spcBef>
              <a:buFont typeface="+mj-lt"/>
              <a:buAutoNum type="arabicPeriod"/>
              <a:defRPr sz="1000"/>
            </a:lvl2pPr>
            <a:lvl3pPr marL="1142726" indent="-228600">
              <a:spcBef>
                <a:spcPts val="300"/>
              </a:spcBef>
              <a:buFont typeface="+mj-lt"/>
              <a:buAutoNum type="arabicPeriod"/>
              <a:defRPr sz="1000"/>
            </a:lvl3pPr>
            <a:lvl4pPr marL="1599789" indent="-228600">
              <a:spcBef>
                <a:spcPts val="300"/>
              </a:spcBef>
              <a:buFont typeface="+mj-lt"/>
              <a:buAutoNum type="arabicPeriod"/>
              <a:defRPr sz="1000"/>
            </a:lvl4pPr>
            <a:lvl5pPr marL="2056852" indent="-228600">
              <a:spcBef>
                <a:spcPts val="300"/>
              </a:spcBef>
              <a:buFont typeface="+mj-lt"/>
              <a:buAutoNum type="arabicPeriod"/>
              <a:defRPr sz="1000"/>
            </a:lvl5pPr>
          </a:lstStyle>
          <a:p>
            <a:pPr lvl="0"/>
            <a:r>
              <a:rPr lang="en-US"/>
              <a:t>Click to edit Master text styles</a:t>
            </a:r>
          </a:p>
          <a:p>
            <a:pPr lvl="1"/>
            <a:r>
              <a:rPr lang="en-US"/>
              <a:t>Second level</a:t>
            </a:r>
          </a:p>
        </p:txBody>
      </p:sp>
      <p:sp>
        <p:nvSpPr>
          <p:cNvPr id="30" name="Text Placeholder 5">
            <a:extLst>
              <a:ext uri="{FF2B5EF4-FFF2-40B4-BE49-F238E27FC236}">
                <a16:creationId xmlns:a16="http://schemas.microsoft.com/office/drawing/2014/main" id="{CC08F459-AF89-6456-FA16-0BE81CBCD429}"/>
              </a:ext>
            </a:extLst>
          </p:cNvPr>
          <p:cNvSpPr>
            <a:spLocks noGrp="1"/>
          </p:cNvSpPr>
          <p:nvPr>
            <p:ph type="body" sz="quarter" idx="101" hasCustomPrompt="1"/>
          </p:nvPr>
        </p:nvSpPr>
        <p:spPr>
          <a:xfrm>
            <a:off x="455617" y="3722608"/>
            <a:ext cx="2743200" cy="365760"/>
          </a:xfrm>
          <a:gradFill>
            <a:gsLst>
              <a:gs pos="0">
                <a:schemeClr val="accent2"/>
              </a:gs>
              <a:gs pos="68000">
                <a:schemeClr val="accent1"/>
              </a:gs>
            </a:gsLst>
            <a:lin ang="0" scaled="1"/>
          </a:gradFill>
        </p:spPr>
        <p:txBody>
          <a:bodyPr anchor="ctr" anchorCtr="0">
            <a:normAutofit/>
          </a:bodyPr>
          <a:lstStyle>
            <a:lvl1pPr marL="0" indent="0" algn="ctr">
              <a:buNone/>
              <a:defRPr sz="1200">
                <a:solidFill>
                  <a:schemeClr val="bg1"/>
                </a:solidFill>
              </a:defRPr>
            </a:lvl1pPr>
          </a:lstStyle>
          <a:p>
            <a:pPr lvl="0"/>
            <a:r>
              <a:rPr lang="en-US"/>
              <a:t>Workstream 5</a:t>
            </a:r>
          </a:p>
        </p:txBody>
      </p:sp>
      <p:sp>
        <p:nvSpPr>
          <p:cNvPr id="31" name="Text Placeholder 5">
            <a:extLst>
              <a:ext uri="{FF2B5EF4-FFF2-40B4-BE49-F238E27FC236}">
                <a16:creationId xmlns:a16="http://schemas.microsoft.com/office/drawing/2014/main" id="{A33EA59A-E7EE-233B-A9D7-EBA693298FC8}"/>
              </a:ext>
            </a:extLst>
          </p:cNvPr>
          <p:cNvSpPr>
            <a:spLocks noGrp="1"/>
          </p:cNvSpPr>
          <p:nvPr>
            <p:ph type="body" sz="quarter" idx="102" hasCustomPrompt="1"/>
          </p:nvPr>
        </p:nvSpPr>
        <p:spPr>
          <a:xfrm>
            <a:off x="3302124" y="3722608"/>
            <a:ext cx="2743200" cy="365760"/>
          </a:xfrm>
          <a:gradFill>
            <a:gsLst>
              <a:gs pos="0">
                <a:schemeClr val="accent2"/>
              </a:gs>
              <a:gs pos="68000">
                <a:schemeClr val="accent1"/>
              </a:gs>
            </a:gsLst>
            <a:lin ang="0" scaled="1"/>
          </a:gradFill>
        </p:spPr>
        <p:txBody>
          <a:bodyPr anchor="ctr" anchorCtr="0">
            <a:normAutofit/>
          </a:bodyPr>
          <a:lstStyle>
            <a:lvl1pPr marL="0" indent="0" algn="ctr">
              <a:buNone/>
              <a:defRPr sz="1200">
                <a:solidFill>
                  <a:schemeClr val="bg1"/>
                </a:solidFill>
              </a:defRPr>
            </a:lvl1pPr>
          </a:lstStyle>
          <a:p>
            <a:pPr lvl="0"/>
            <a:r>
              <a:rPr lang="en-US"/>
              <a:t>Workstream 6</a:t>
            </a:r>
          </a:p>
        </p:txBody>
      </p:sp>
      <p:sp>
        <p:nvSpPr>
          <p:cNvPr id="32" name="Text Placeholder 5">
            <a:extLst>
              <a:ext uri="{FF2B5EF4-FFF2-40B4-BE49-F238E27FC236}">
                <a16:creationId xmlns:a16="http://schemas.microsoft.com/office/drawing/2014/main" id="{8E8134AE-1C9A-524F-3013-40020B718CB7}"/>
              </a:ext>
            </a:extLst>
          </p:cNvPr>
          <p:cNvSpPr>
            <a:spLocks noGrp="1"/>
          </p:cNvSpPr>
          <p:nvPr>
            <p:ph type="body" sz="quarter" idx="103" hasCustomPrompt="1"/>
          </p:nvPr>
        </p:nvSpPr>
        <p:spPr>
          <a:xfrm>
            <a:off x="6148631" y="3722608"/>
            <a:ext cx="2743200" cy="365760"/>
          </a:xfrm>
          <a:gradFill>
            <a:gsLst>
              <a:gs pos="0">
                <a:schemeClr val="accent2"/>
              </a:gs>
              <a:gs pos="68000">
                <a:schemeClr val="accent1"/>
              </a:gs>
            </a:gsLst>
            <a:lin ang="0" scaled="1"/>
          </a:gradFill>
        </p:spPr>
        <p:txBody>
          <a:bodyPr anchor="ctr" anchorCtr="0">
            <a:normAutofit/>
          </a:bodyPr>
          <a:lstStyle>
            <a:lvl1pPr marL="0" indent="0" algn="ctr">
              <a:buNone/>
              <a:defRPr sz="1200">
                <a:solidFill>
                  <a:schemeClr val="bg1"/>
                </a:solidFill>
              </a:defRPr>
            </a:lvl1pPr>
          </a:lstStyle>
          <a:p>
            <a:pPr lvl="0"/>
            <a:r>
              <a:rPr lang="en-US"/>
              <a:t>Workstream 7</a:t>
            </a:r>
          </a:p>
        </p:txBody>
      </p:sp>
      <p:sp>
        <p:nvSpPr>
          <p:cNvPr id="33" name="Text Placeholder 5">
            <a:extLst>
              <a:ext uri="{FF2B5EF4-FFF2-40B4-BE49-F238E27FC236}">
                <a16:creationId xmlns:a16="http://schemas.microsoft.com/office/drawing/2014/main" id="{7E58C5C5-9B3F-1FB2-1D99-DA567C92A044}"/>
              </a:ext>
            </a:extLst>
          </p:cNvPr>
          <p:cNvSpPr>
            <a:spLocks noGrp="1"/>
          </p:cNvSpPr>
          <p:nvPr>
            <p:ph type="body" sz="quarter" idx="104" hasCustomPrompt="1"/>
          </p:nvPr>
        </p:nvSpPr>
        <p:spPr>
          <a:xfrm>
            <a:off x="8995139" y="3722608"/>
            <a:ext cx="2743200" cy="365760"/>
          </a:xfrm>
          <a:gradFill>
            <a:gsLst>
              <a:gs pos="0">
                <a:schemeClr val="accent2"/>
              </a:gs>
              <a:gs pos="68000">
                <a:schemeClr val="accent1"/>
              </a:gs>
            </a:gsLst>
            <a:lin ang="0" scaled="1"/>
          </a:gradFill>
        </p:spPr>
        <p:txBody>
          <a:bodyPr anchor="ctr" anchorCtr="0">
            <a:normAutofit/>
          </a:bodyPr>
          <a:lstStyle>
            <a:lvl1pPr marL="0" indent="0" algn="ctr">
              <a:buNone/>
              <a:defRPr sz="1200">
                <a:solidFill>
                  <a:schemeClr val="bg1"/>
                </a:solidFill>
              </a:defRPr>
            </a:lvl1pPr>
          </a:lstStyle>
          <a:p>
            <a:pPr lvl="0"/>
            <a:r>
              <a:rPr lang="en-US"/>
              <a:t>Workstream 8</a:t>
            </a:r>
          </a:p>
        </p:txBody>
      </p:sp>
      <p:sp>
        <p:nvSpPr>
          <p:cNvPr id="34" name="Text Placeholder 16">
            <a:extLst>
              <a:ext uri="{FF2B5EF4-FFF2-40B4-BE49-F238E27FC236}">
                <a16:creationId xmlns:a16="http://schemas.microsoft.com/office/drawing/2014/main" id="{20E01B5C-C132-039F-5825-2695B9E6AA9B}"/>
              </a:ext>
            </a:extLst>
          </p:cNvPr>
          <p:cNvSpPr>
            <a:spLocks noGrp="1"/>
          </p:cNvSpPr>
          <p:nvPr>
            <p:ph type="body" sz="quarter" idx="105"/>
          </p:nvPr>
        </p:nvSpPr>
        <p:spPr>
          <a:xfrm>
            <a:off x="455613" y="4161378"/>
            <a:ext cx="2743200" cy="1463040"/>
          </a:xfrm>
        </p:spPr>
        <p:txBody>
          <a:bodyPr vert="horz" lIns="0" tIns="0" rIns="31173" bIns="0" rtlCol="0">
            <a:normAutofit/>
          </a:bodyPr>
          <a:lstStyle>
            <a:lvl1pPr>
              <a:defRPr lang="en-US" sz="900" smtClean="0"/>
            </a:lvl1pPr>
            <a:lvl2pPr>
              <a:defRPr lang="en-US" sz="900" smtClean="0"/>
            </a:lvl2pPr>
            <a:lvl3pPr>
              <a:defRPr lang="en-US" sz="900" smtClean="0"/>
            </a:lvl3pPr>
            <a:lvl4pPr>
              <a:defRPr lang="en-US" sz="900" smtClean="0"/>
            </a:lvl4pPr>
            <a:lvl5pPr>
              <a:defRPr lang="en-US" sz="900"/>
            </a:lvl5pPr>
          </a:lstStyle>
          <a:p>
            <a:pPr marL="91440" lvl="0" indent="-91440" defTabSz="1341150">
              <a:lnSpc>
                <a:spcPct val="100000"/>
              </a:lnSpc>
              <a:buFont typeface="Wingdings" panose="05000000000000000000" pitchFamily="2" charset="2"/>
              <a:buChar char="§"/>
            </a:pPr>
            <a:r>
              <a:rPr lang="en-US"/>
              <a:t>Click to edit Master text styles</a:t>
            </a:r>
          </a:p>
          <a:p>
            <a:pPr marL="228600" lvl="1" indent="-114300" defTabSz="1341150">
              <a:lnSpc>
                <a:spcPct val="90000"/>
              </a:lnSpc>
              <a:spcBef>
                <a:spcPts val="800"/>
              </a:spcBef>
              <a:buFont typeface="Wingdings" panose="05000000000000000000" pitchFamily="2" charset="2"/>
              <a:buChar char="§"/>
            </a:pPr>
            <a:r>
              <a:rPr lang="en-US"/>
              <a:t>Second level</a:t>
            </a:r>
          </a:p>
          <a:p>
            <a:pPr marL="342900" lvl="2" indent="-114300" defTabSz="1341150">
              <a:lnSpc>
                <a:spcPct val="90000"/>
              </a:lnSpc>
              <a:spcBef>
                <a:spcPts val="800"/>
              </a:spcBef>
              <a:buFont typeface="Wingdings" panose="05000000000000000000" pitchFamily="2" charset="2"/>
              <a:buChar char="§"/>
            </a:pPr>
            <a:r>
              <a:rPr lang="en-US"/>
              <a:t>Third level</a:t>
            </a:r>
          </a:p>
          <a:p>
            <a:pPr marL="457200" lvl="3" indent="-114300" defTabSz="1341150">
              <a:lnSpc>
                <a:spcPct val="90000"/>
              </a:lnSpc>
              <a:spcBef>
                <a:spcPts val="800"/>
              </a:spcBef>
              <a:buFont typeface="Wingdings" panose="05000000000000000000" pitchFamily="2" charset="2"/>
              <a:buChar char="§"/>
            </a:pPr>
            <a:r>
              <a:rPr lang="en-US"/>
              <a:t>Fourth level</a:t>
            </a:r>
          </a:p>
          <a:p>
            <a:pPr marL="571500" marR="0" lvl="4" indent="-114300" defTabSz="1341150" fontAlgn="auto">
              <a:lnSpc>
                <a:spcPct val="90000"/>
              </a:lnSpc>
              <a:spcBef>
                <a:spcPts val="800"/>
              </a:spcBef>
              <a:spcAft>
                <a:spcPts val="0"/>
              </a:spcAft>
              <a:buClrTx/>
              <a:buSzTx/>
              <a:buFont typeface="Wingdings" panose="05000000000000000000" pitchFamily="2" charset="2"/>
              <a:buChar char="§"/>
              <a:tabLst/>
            </a:pPr>
            <a:r>
              <a:rPr lang="en-US"/>
              <a:t>Fifth level</a:t>
            </a:r>
          </a:p>
        </p:txBody>
      </p:sp>
      <p:sp>
        <p:nvSpPr>
          <p:cNvPr id="35" name="Text Placeholder 16">
            <a:extLst>
              <a:ext uri="{FF2B5EF4-FFF2-40B4-BE49-F238E27FC236}">
                <a16:creationId xmlns:a16="http://schemas.microsoft.com/office/drawing/2014/main" id="{20F4BAC0-6E91-7C97-E981-C9A77FB62564}"/>
              </a:ext>
            </a:extLst>
          </p:cNvPr>
          <p:cNvSpPr>
            <a:spLocks noGrp="1"/>
          </p:cNvSpPr>
          <p:nvPr>
            <p:ph type="body" sz="quarter" idx="106"/>
          </p:nvPr>
        </p:nvSpPr>
        <p:spPr>
          <a:xfrm>
            <a:off x="3301472" y="4161378"/>
            <a:ext cx="2743200" cy="1463040"/>
          </a:xfrm>
        </p:spPr>
        <p:txBody>
          <a:bodyPr vert="horz" lIns="0" tIns="0" rIns="31173" bIns="0" rtlCol="0">
            <a:normAutofit/>
          </a:bodyPr>
          <a:lstStyle>
            <a:lvl1pPr>
              <a:defRPr lang="en-US" sz="900" smtClean="0"/>
            </a:lvl1pPr>
            <a:lvl2pPr>
              <a:defRPr lang="en-US" sz="900" smtClean="0"/>
            </a:lvl2pPr>
            <a:lvl3pPr>
              <a:defRPr lang="en-US" sz="900" smtClean="0"/>
            </a:lvl3pPr>
            <a:lvl4pPr>
              <a:defRPr lang="en-US" sz="900" smtClean="0"/>
            </a:lvl4pPr>
            <a:lvl5pPr>
              <a:defRPr lang="en-US" sz="900"/>
            </a:lvl5pPr>
          </a:lstStyle>
          <a:p>
            <a:pPr marL="91440" lvl="0" indent="-91440" defTabSz="1341150">
              <a:lnSpc>
                <a:spcPct val="100000"/>
              </a:lnSpc>
              <a:buFont typeface="Wingdings" panose="05000000000000000000" pitchFamily="2" charset="2"/>
              <a:buChar char="§"/>
            </a:pPr>
            <a:r>
              <a:rPr lang="en-US"/>
              <a:t>Click to edit Master text styles</a:t>
            </a:r>
          </a:p>
          <a:p>
            <a:pPr marL="228600" lvl="1" indent="-114300" defTabSz="1341150">
              <a:lnSpc>
                <a:spcPct val="90000"/>
              </a:lnSpc>
              <a:spcBef>
                <a:spcPts val="800"/>
              </a:spcBef>
              <a:buFont typeface="Wingdings" panose="05000000000000000000" pitchFamily="2" charset="2"/>
              <a:buChar char="§"/>
            </a:pPr>
            <a:r>
              <a:rPr lang="en-US"/>
              <a:t>Second level</a:t>
            </a:r>
          </a:p>
          <a:p>
            <a:pPr marL="342900" lvl="2" indent="-114300" defTabSz="1341150">
              <a:lnSpc>
                <a:spcPct val="90000"/>
              </a:lnSpc>
              <a:spcBef>
                <a:spcPts val="800"/>
              </a:spcBef>
              <a:buFont typeface="Wingdings" panose="05000000000000000000" pitchFamily="2" charset="2"/>
              <a:buChar char="§"/>
            </a:pPr>
            <a:r>
              <a:rPr lang="en-US"/>
              <a:t>Third level</a:t>
            </a:r>
          </a:p>
          <a:p>
            <a:pPr marL="457200" lvl="3" indent="-114300" defTabSz="1341150">
              <a:lnSpc>
                <a:spcPct val="90000"/>
              </a:lnSpc>
              <a:spcBef>
                <a:spcPts val="800"/>
              </a:spcBef>
              <a:buFont typeface="Wingdings" panose="05000000000000000000" pitchFamily="2" charset="2"/>
              <a:buChar char="§"/>
            </a:pPr>
            <a:r>
              <a:rPr lang="en-US"/>
              <a:t>Fourth level</a:t>
            </a:r>
          </a:p>
          <a:p>
            <a:pPr marL="571500" marR="0" lvl="4" indent="-114300" defTabSz="1341150" fontAlgn="auto">
              <a:lnSpc>
                <a:spcPct val="90000"/>
              </a:lnSpc>
              <a:spcBef>
                <a:spcPts val="800"/>
              </a:spcBef>
              <a:spcAft>
                <a:spcPts val="0"/>
              </a:spcAft>
              <a:buClrTx/>
              <a:buSzTx/>
              <a:buFont typeface="Wingdings" panose="05000000000000000000" pitchFamily="2" charset="2"/>
              <a:buChar char="§"/>
              <a:tabLst/>
            </a:pPr>
            <a:r>
              <a:rPr lang="en-US"/>
              <a:t>Fifth level</a:t>
            </a:r>
          </a:p>
        </p:txBody>
      </p:sp>
      <p:sp>
        <p:nvSpPr>
          <p:cNvPr id="36" name="Text Placeholder 16">
            <a:extLst>
              <a:ext uri="{FF2B5EF4-FFF2-40B4-BE49-F238E27FC236}">
                <a16:creationId xmlns:a16="http://schemas.microsoft.com/office/drawing/2014/main" id="{B5582425-D45E-78DD-C951-4CD36D8CE0E8}"/>
              </a:ext>
            </a:extLst>
          </p:cNvPr>
          <p:cNvSpPr>
            <a:spLocks noGrp="1"/>
          </p:cNvSpPr>
          <p:nvPr>
            <p:ph type="body" sz="quarter" idx="107"/>
          </p:nvPr>
        </p:nvSpPr>
        <p:spPr>
          <a:xfrm>
            <a:off x="6147327" y="4161378"/>
            <a:ext cx="2743200" cy="1463040"/>
          </a:xfrm>
        </p:spPr>
        <p:txBody>
          <a:bodyPr vert="horz" lIns="0" tIns="0" rIns="31173" bIns="0" rtlCol="0">
            <a:norm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US" sz="900" dirty="0"/>
            </a:lvl5pPr>
          </a:lstStyle>
          <a:p>
            <a:pPr marL="91440" lvl="0" indent="-91440" defTabSz="1341150">
              <a:lnSpc>
                <a:spcPct val="100000"/>
              </a:lnSpc>
              <a:buFont typeface="Wingdings" panose="05000000000000000000" pitchFamily="2" charset="2"/>
              <a:buChar char="§"/>
            </a:pPr>
            <a:r>
              <a:rPr lang="en-US"/>
              <a:t>Click to edit Master text styles</a:t>
            </a:r>
          </a:p>
          <a:p>
            <a:pPr marL="228600" lvl="1" indent="-114300" defTabSz="1341150">
              <a:lnSpc>
                <a:spcPct val="90000"/>
              </a:lnSpc>
              <a:spcBef>
                <a:spcPts val="800"/>
              </a:spcBef>
              <a:buFont typeface="Wingdings" panose="05000000000000000000" pitchFamily="2" charset="2"/>
              <a:buChar char="§"/>
            </a:pPr>
            <a:r>
              <a:rPr lang="en-US"/>
              <a:t>Second level</a:t>
            </a:r>
          </a:p>
          <a:p>
            <a:pPr marL="342900" lvl="2" indent="-114300" defTabSz="1341150">
              <a:lnSpc>
                <a:spcPct val="90000"/>
              </a:lnSpc>
              <a:spcBef>
                <a:spcPts val="800"/>
              </a:spcBef>
              <a:buFont typeface="Wingdings" panose="05000000000000000000" pitchFamily="2" charset="2"/>
              <a:buChar char="§"/>
            </a:pPr>
            <a:r>
              <a:rPr lang="en-US"/>
              <a:t>Third level</a:t>
            </a:r>
          </a:p>
          <a:p>
            <a:pPr marL="457200" lvl="3" indent="-114300" defTabSz="1341150">
              <a:lnSpc>
                <a:spcPct val="90000"/>
              </a:lnSpc>
              <a:spcBef>
                <a:spcPts val="800"/>
              </a:spcBef>
              <a:buFont typeface="Wingdings" panose="05000000000000000000" pitchFamily="2" charset="2"/>
              <a:buChar char="§"/>
            </a:pPr>
            <a:r>
              <a:rPr lang="en-US"/>
              <a:t>Fourth level</a:t>
            </a:r>
          </a:p>
          <a:p>
            <a:pPr marL="571500" marR="0" lvl="4" indent="-114300" defTabSz="1341150" fontAlgn="auto">
              <a:lnSpc>
                <a:spcPct val="90000"/>
              </a:lnSpc>
              <a:spcBef>
                <a:spcPts val="800"/>
              </a:spcBef>
              <a:spcAft>
                <a:spcPts val="0"/>
              </a:spcAft>
              <a:buClrTx/>
              <a:buSzTx/>
              <a:buFont typeface="Wingdings" panose="05000000000000000000" pitchFamily="2" charset="2"/>
              <a:buChar char="§"/>
              <a:tabLst/>
            </a:pPr>
            <a:r>
              <a:rPr lang="en-US"/>
              <a:t>Fifth level</a:t>
            </a:r>
          </a:p>
        </p:txBody>
      </p:sp>
      <p:sp>
        <p:nvSpPr>
          <p:cNvPr id="37" name="Text Placeholder 16">
            <a:extLst>
              <a:ext uri="{FF2B5EF4-FFF2-40B4-BE49-F238E27FC236}">
                <a16:creationId xmlns:a16="http://schemas.microsoft.com/office/drawing/2014/main" id="{2E42B4F6-4FD9-5958-4220-60BDBC3921CB}"/>
              </a:ext>
            </a:extLst>
          </p:cNvPr>
          <p:cNvSpPr>
            <a:spLocks noGrp="1"/>
          </p:cNvSpPr>
          <p:nvPr>
            <p:ph type="body" sz="quarter" idx="108"/>
          </p:nvPr>
        </p:nvSpPr>
        <p:spPr>
          <a:xfrm>
            <a:off x="8995139" y="4161378"/>
            <a:ext cx="2743200" cy="1463040"/>
          </a:xfrm>
        </p:spPr>
        <p:txBody>
          <a:bodyPr vert="horz" lIns="0" tIns="0" rIns="31173" bIns="0" rtlCol="0">
            <a:norm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US" sz="900" dirty="0"/>
            </a:lvl5pPr>
          </a:lstStyle>
          <a:p>
            <a:pPr marL="91440" lvl="0" indent="-91440" defTabSz="1341150">
              <a:lnSpc>
                <a:spcPct val="100000"/>
              </a:lnSpc>
              <a:buFont typeface="Wingdings" panose="05000000000000000000" pitchFamily="2" charset="2"/>
              <a:buChar char="§"/>
            </a:pPr>
            <a:r>
              <a:rPr lang="en-US"/>
              <a:t>Click to edit Master text styles</a:t>
            </a:r>
          </a:p>
          <a:p>
            <a:pPr marL="228600" lvl="1" indent="-114300" defTabSz="1341150">
              <a:lnSpc>
                <a:spcPct val="90000"/>
              </a:lnSpc>
              <a:spcBef>
                <a:spcPts val="800"/>
              </a:spcBef>
              <a:buFont typeface="Wingdings" panose="05000000000000000000" pitchFamily="2" charset="2"/>
              <a:buChar char="§"/>
            </a:pPr>
            <a:r>
              <a:rPr lang="en-US"/>
              <a:t>Second level</a:t>
            </a:r>
          </a:p>
          <a:p>
            <a:pPr marL="342900" lvl="2" indent="-114300" defTabSz="1341150">
              <a:lnSpc>
                <a:spcPct val="90000"/>
              </a:lnSpc>
              <a:spcBef>
                <a:spcPts val="800"/>
              </a:spcBef>
              <a:buFont typeface="Wingdings" panose="05000000000000000000" pitchFamily="2" charset="2"/>
              <a:buChar char="§"/>
            </a:pPr>
            <a:r>
              <a:rPr lang="en-US"/>
              <a:t>Third level</a:t>
            </a:r>
          </a:p>
          <a:p>
            <a:pPr marL="457200" lvl="3" indent="-114300" defTabSz="1341150">
              <a:lnSpc>
                <a:spcPct val="90000"/>
              </a:lnSpc>
              <a:spcBef>
                <a:spcPts val="800"/>
              </a:spcBef>
              <a:buFont typeface="Wingdings" panose="05000000000000000000" pitchFamily="2" charset="2"/>
              <a:buChar char="§"/>
            </a:pPr>
            <a:r>
              <a:rPr lang="en-US"/>
              <a:t>Fourth level</a:t>
            </a:r>
          </a:p>
          <a:p>
            <a:pPr marL="571500" marR="0" lvl="4" indent="-114300" defTabSz="1341150" fontAlgn="auto">
              <a:lnSpc>
                <a:spcPct val="90000"/>
              </a:lnSpc>
              <a:spcBef>
                <a:spcPts val="800"/>
              </a:spcBef>
              <a:spcAft>
                <a:spcPts val="0"/>
              </a:spcAft>
              <a:buClrTx/>
              <a:buSzTx/>
              <a:buFont typeface="Wingdings" panose="05000000000000000000" pitchFamily="2" charset="2"/>
              <a:buChar char="§"/>
              <a:tabLst/>
            </a:pPr>
            <a:r>
              <a:rPr lang="en-US"/>
              <a:t>Fifth level</a:t>
            </a:r>
          </a:p>
        </p:txBody>
      </p:sp>
      <p:sp>
        <p:nvSpPr>
          <p:cNvPr id="38" name="Text Placeholder 16">
            <a:extLst>
              <a:ext uri="{FF2B5EF4-FFF2-40B4-BE49-F238E27FC236}">
                <a16:creationId xmlns:a16="http://schemas.microsoft.com/office/drawing/2014/main" id="{F5412A5F-E488-6017-AFF7-A100EF54D424}"/>
              </a:ext>
            </a:extLst>
          </p:cNvPr>
          <p:cNvSpPr>
            <a:spLocks noGrp="1"/>
          </p:cNvSpPr>
          <p:nvPr>
            <p:ph type="body" sz="quarter" idx="109"/>
          </p:nvPr>
        </p:nvSpPr>
        <p:spPr>
          <a:xfrm>
            <a:off x="455613" y="5604204"/>
            <a:ext cx="2743200" cy="548640"/>
          </a:xfrm>
          <a:solidFill>
            <a:schemeClr val="bg2"/>
          </a:solidFill>
        </p:spPr>
        <p:txBody>
          <a:bodyPr>
            <a:noAutofit/>
          </a:bodyPr>
          <a:lstStyle>
            <a:lvl1pPr marL="228600" indent="-228600">
              <a:spcBef>
                <a:spcPts val="300"/>
              </a:spcBef>
              <a:buFont typeface="+mj-lt"/>
              <a:buAutoNum type="arabicPeriod"/>
              <a:defRPr sz="1000"/>
            </a:lvl1pPr>
            <a:lvl2pPr marL="685663" indent="-228600">
              <a:spcBef>
                <a:spcPts val="300"/>
              </a:spcBef>
              <a:buFont typeface="+mj-lt"/>
              <a:buAutoNum type="arabicPeriod"/>
              <a:defRPr sz="1000"/>
            </a:lvl2pPr>
            <a:lvl3pPr marL="1142726" indent="-228600">
              <a:spcBef>
                <a:spcPts val="300"/>
              </a:spcBef>
              <a:buFont typeface="+mj-lt"/>
              <a:buAutoNum type="arabicPeriod"/>
              <a:defRPr sz="1000"/>
            </a:lvl3pPr>
            <a:lvl4pPr marL="1599789" indent="-228600">
              <a:spcBef>
                <a:spcPts val="300"/>
              </a:spcBef>
              <a:buFont typeface="+mj-lt"/>
              <a:buAutoNum type="arabicPeriod"/>
              <a:defRPr sz="1000"/>
            </a:lvl4pPr>
            <a:lvl5pPr marL="2056852" indent="-228600">
              <a:spcBef>
                <a:spcPts val="300"/>
              </a:spcBef>
              <a:buFont typeface="+mj-lt"/>
              <a:buAutoNum type="arabicPeriod"/>
              <a:defRPr sz="1000"/>
            </a:lvl5pPr>
          </a:lstStyle>
          <a:p>
            <a:pPr lvl="0"/>
            <a:r>
              <a:rPr lang="en-US"/>
              <a:t>Click to edit Master text styles</a:t>
            </a:r>
          </a:p>
          <a:p>
            <a:pPr lvl="1"/>
            <a:r>
              <a:rPr lang="en-US"/>
              <a:t>Second level</a:t>
            </a:r>
          </a:p>
        </p:txBody>
      </p:sp>
      <p:sp>
        <p:nvSpPr>
          <p:cNvPr id="39" name="Text Placeholder 16">
            <a:extLst>
              <a:ext uri="{FF2B5EF4-FFF2-40B4-BE49-F238E27FC236}">
                <a16:creationId xmlns:a16="http://schemas.microsoft.com/office/drawing/2014/main" id="{D347936E-8C95-4864-B113-644B39E470FB}"/>
              </a:ext>
            </a:extLst>
          </p:cNvPr>
          <p:cNvSpPr>
            <a:spLocks noGrp="1"/>
          </p:cNvSpPr>
          <p:nvPr>
            <p:ph type="body" sz="quarter" idx="110"/>
          </p:nvPr>
        </p:nvSpPr>
        <p:spPr>
          <a:xfrm>
            <a:off x="3301472" y="5604204"/>
            <a:ext cx="2743200" cy="548640"/>
          </a:xfrm>
          <a:solidFill>
            <a:schemeClr val="bg2"/>
          </a:solidFill>
        </p:spPr>
        <p:txBody>
          <a:bodyPr>
            <a:noAutofit/>
          </a:bodyPr>
          <a:lstStyle>
            <a:lvl1pPr marL="228600" indent="-228600">
              <a:spcBef>
                <a:spcPts val="300"/>
              </a:spcBef>
              <a:buFont typeface="+mj-lt"/>
              <a:buAutoNum type="arabicPeriod"/>
              <a:defRPr sz="1000"/>
            </a:lvl1pPr>
            <a:lvl2pPr marL="685663" indent="-228600">
              <a:spcBef>
                <a:spcPts val="300"/>
              </a:spcBef>
              <a:buFont typeface="+mj-lt"/>
              <a:buAutoNum type="arabicPeriod"/>
              <a:defRPr sz="1000"/>
            </a:lvl2pPr>
            <a:lvl3pPr marL="1142726" indent="-228600">
              <a:spcBef>
                <a:spcPts val="300"/>
              </a:spcBef>
              <a:buFont typeface="+mj-lt"/>
              <a:buAutoNum type="arabicPeriod"/>
              <a:defRPr sz="1000"/>
            </a:lvl3pPr>
            <a:lvl4pPr marL="1599789" indent="-228600">
              <a:spcBef>
                <a:spcPts val="300"/>
              </a:spcBef>
              <a:buFont typeface="+mj-lt"/>
              <a:buAutoNum type="arabicPeriod"/>
              <a:defRPr sz="1000"/>
            </a:lvl4pPr>
            <a:lvl5pPr marL="2056852" indent="-228600">
              <a:spcBef>
                <a:spcPts val="300"/>
              </a:spcBef>
              <a:buFont typeface="+mj-lt"/>
              <a:buAutoNum type="arabicPeriod"/>
              <a:defRPr sz="1000"/>
            </a:lvl5pPr>
          </a:lstStyle>
          <a:p>
            <a:pPr lvl="0"/>
            <a:r>
              <a:rPr lang="en-US"/>
              <a:t>Click to edit Master text styles</a:t>
            </a:r>
          </a:p>
          <a:p>
            <a:pPr lvl="1"/>
            <a:r>
              <a:rPr lang="en-US"/>
              <a:t>Second level</a:t>
            </a:r>
          </a:p>
        </p:txBody>
      </p:sp>
      <p:sp>
        <p:nvSpPr>
          <p:cNvPr id="40" name="Text Placeholder 16">
            <a:extLst>
              <a:ext uri="{FF2B5EF4-FFF2-40B4-BE49-F238E27FC236}">
                <a16:creationId xmlns:a16="http://schemas.microsoft.com/office/drawing/2014/main" id="{E8DB8564-4EC3-8ADD-C4CC-1870BB742A83}"/>
              </a:ext>
            </a:extLst>
          </p:cNvPr>
          <p:cNvSpPr>
            <a:spLocks noGrp="1"/>
          </p:cNvSpPr>
          <p:nvPr>
            <p:ph type="body" sz="quarter" idx="111"/>
          </p:nvPr>
        </p:nvSpPr>
        <p:spPr>
          <a:xfrm>
            <a:off x="6147327" y="5604204"/>
            <a:ext cx="2743200" cy="548640"/>
          </a:xfrm>
          <a:solidFill>
            <a:schemeClr val="bg2"/>
          </a:solidFill>
        </p:spPr>
        <p:txBody>
          <a:bodyPr>
            <a:noAutofit/>
          </a:bodyPr>
          <a:lstStyle>
            <a:lvl1pPr marL="228600" indent="-228600">
              <a:spcBef>
                <a:spcPts val="300"/>
              </a:spcBef>
              <a:buFont typeface="+mj-lt"/>
              <a:buAutoNum type="arabicPeriod"/>
              <a:defRPr sz="1000"/>
            </a:lvl1pPr>
            <a:lvl2pPr marL="685663" indent="-228600">
              <a:spcBef>
                <a:spcPts val="300"/>
              </a:spcBef>
              <a:buFont typeface="+mj-lt"/>
              <a:buAutoNum type="arabicPeriod"/>
              <a:defRPr sz="1000"/>
            </a:lvl2pPr>
            <a:lvl3pPr marL="1142726" indent="-228600">
              <a:spcBef>
                <a:spcPts val="300"/>
              </a:spcBef>
              <a:buFont typeface="+mj-lt"/>
              <a:buAutoNum type="arabicPeriod"/>
              <a:defRPr sz="1000"/>
            </a:lvl3pPr>
            <a:lvl4pPr marL="1599789" indent="-228600">
              <a:spcBef>
                <a:spcPts val="300"/>
              </a:spcBef>
              <a:buFont typeface="+mj-lt"/>
              <a:buAutoNum type="arabicPeriod"/>
              <a:defRPr sz="1000"/>
            </a:lvl4pPr>
            <a:lvl5pPr marL="2056852" indent="-228600">
              <a:spcBef>
                <a:spcPts val="300"/>
              </a:spcBef>
              <a:buFont typeface="+mj-lt"/>
              <a:buAutoNum type="arabicPeriod"/>
              <a:defRPr sz="1000"/>
            </a:lvl5pPr>
          </a:lstStyle>
          <a:p>
            <a:pPr lvl="0"/>
            <a:r>
              <a:rPr lang="en-US"/>
              <a:t>Click to edit Master text styles</a:t>
            </a:r>
          </a:p>
          <a:p>
            <a:pPr lvl="1"/>
            <a:r>
              <a:rPr lang="en-US"/>
              <a:t>Second level</a:t>
            </a:r>
          </a:p>
        </p:txBody>
      </p:sp>
      <p:sp>
        <p:nvSpPr>
          <p:cNvPr id="41" name="Text Placeholder 16">
            <a:extLst>
              <a:ext uri="{FF2B5EF4-FFF2-40B4-BE49-F238E27FC236}">
                <a16:creationId xmlns:a16="http://schemas.microsoft.com/office/drawing/2014/main" id="{981F3AF5-5A17-167D-6652-3F374D547C2F}"/>
              </a:ext>
            </a:extLst>
          </p:cNvPr>
          <p:cNvSpPr>
            <a:spLocks noGrp="1"/>
          </p:cNvSpPr>
          <p:nvPr>
            <p:ph type="body" sz="quarter" idx="112"/>
          </p:nvPr>
        </p:nvSpPr>
        <p:spPr>
          <a:xfrm>
            <a:off x="8995139" y="5604204"/>
            <a:ext cx="2743200" cy="548640"/>
          </a:xfrm>
          <a:solidFill>
            <a:schemeClr val="bg2"/>
          </a:solidFill>
        </p:spPr>
        <p:txBody>
          <a:bodyPr>
            <a:noAutofit/>
          </a:bodyPr>
          <a:lstStyle>
            <a:lvl1pPr marL="228600" indent="-228600">
              <a:spcBef>
                <a:spcPts val="300"/>
              </a:spcBef>
              <a:buFont typeface="+mj-lt"/>
              <a:buAutoNum type="arabicPeriod"/>
              <a:defRPr sz="1000"/>
            </a:lvl1pPr>
            <a:lvl2pPr marL="685663" indent="-228600">
              <a:spcBef>
                <a:spcPts val="300"/>
              </a:spcBef>
              <a:buFont typeface="+mj-lt"/>
              <a:buAutoNum type="arabicPeriod"/>
              <a:defRPr sz="1000"/>
            </a:lvl2pPr>
            <a:lvl3pPr marL="1142726" indent="-228600">
              <a:spcBef>
                <a:spcPts val="300"/>
              </a:spcBef>
              <a:buFont typeface="+mj-lt"/>
              <a:buAutoNum type="arabicPeriod"/>
              <a:defRPr sz="1000"/>
            </a:lvl3pPr>
            <a:lvl4pPr marL="1599789" indent="-228600">
              <a:spcBef>
                <a:spcPts val="300"/>
              </a:spcBef>
              <a:buFont typeface="+mj-lt"/>
              <a:buAutoNum type="arabicPeriod"/>
              <a:defRPr sz="1000"/>
            </a:lvl4pPr>
            <a:lvl5pPr marL="2056852" indent="-228600">
              <a:spcBef>
                <a:spcPts val="300"/>
              </a:spcBef>
              <a:buFont typeface="+mj-lt"/>
              <a:buAutoNum type="arabicPeriod"/>
              <a:defRPr sz="1000"/>
            </a:lvl5pPr>
          </a:lstStyle>
          <a:p>
            <a:pPr lvl="0"/>
            <a:r>
              <a:rPr lang="en-US"/>
              <a:t>Click to edit Master text styles</a:t>
            </a:r>
          </a:p>
          <a:p>
            <a:pPr lvl="1"/>
            <a:r>
              <a:rPr lang="en-US"/>
              <a:t>Second level</a:t>
            </a:r>
          </a:p>
        </p:txBody>
      </p:sp>
      <p:cxnSp>
        <p:nvCxnSpPr>
          <p:cNvPr id="48" name="Straight Connector 47">
            <a:extLst>
              <a:ext uri="{FF2B5EF4-FFF2-40B4-BE49-F238E27FC236}">
                <a16:creationId xmlns:a16="http://schemas.microsoft.com/office/drawing/2014/main" id="{C2555134-7701-6789-E7A7-E7FFBA597BBC}"/>
              </a:ext>
            </a:extLst>
          </p:cNvPr>
          <p:cNvCxnSpPr>
            <a:cxnSpLocks/>
          </p:cNvCxnSpPr>
          <p:nvPr userDrawn="1"/>
        </p:nvCxnSpPr>
        <p:spPr>
          <a:xfrm>
            <a:off x="455613" y="3582841"/>
            <a:ext cx="11282726" cy="0"/>
          </a:xfrm>
          <a:prstGeom prst="line">
            <a:avLst/>
          </a:prstGeom>
          <a:ln>
            <a:solidFill>
              <a:schemeClr val="bg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718498"/>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hank_You_Contac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856DAD-0C96-044E-ACDE-E7F82185B9E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16944" y="2580291"/>
            <a:ext cx="2358110" cy="858626"/>
          </a:xfrm>
          <a:prstGeom prst="rect">
            <a:avLst/>
          </a:prstGeom>
        </p:spPr>
      </p:pic>
      <p:sp>
        <p:nvSpPr>
          <p:cNvPr id="5" name="TextBox 4">
            <a:extLst>
              <a:ext uri="{FF2B5EF4-FFF2-40B4-BE49-F238E27FC236}">
                <a16:creationId xmlns:a16="http://schemas.microsoft.com/office/drawing/2014/main" id="{AE55B740-75DF-7149-B204-6FC24C7E3840}"/>
              </a:ext>
            </a:extLst>
          </p:cNvPr>
          <p:cNvSpPr txBox="1"/>
          <p:nvPr userDrawn="1"/>
        </p:nvSpPr>
        <p:spPr>
          <a:xfrm>
            <a:off x="3883118" y="1079571"/>
            <a:ext cx="4425762" cy="1107996"/>
          </a:xfrm>
          <a:prstGeom prst="rect">
            <a:avLst/>
          </a:prstGeom>
          <a:noFill/>
        </p:spPr>
        <p:txBody>
          <a:bodyPr wrap="none" rtlCol="0">
            <a:spAutoFit/>
          </a:bodyPr>
          <a:lstStyle/>
          <a:p>
            <a:r>
              <a:rPr lang="en-US" sz="6600">
                <a:solidFill>
                  <a:schemeClr val="accent1"/>
                </a:solidFill>
                <a:latin typeface="Arial" panose="020B0604020202020204" pitchFamily="34" charset="0"/>
                <a:cs typeface="Arial" panose="020B0604020202020204" pitchFamily="34" charset="0"/>
              </a:rPr>
              <a:t>Thank You!</a:t>
            </a:r>
          </a:p>
        </p:txBody>
      </p:sp>
      <p:sp>
        <p:nvSpPr>
          <p:cNvPr id="8" name="Rectangle 7">
            <a:extLst>
              <a:ext uri="{FF2B5EF4-FFF2-40B4-BE49-F238E27FC236}">
                <a16:creationId xmlns:a16="http://schemas.microsoft.com/office/drawing/2014/main" id="{70E89A8E-F64D-B349-998A-F6C59B409AED}"/>
              </a:ext>
            </a:extLst>
          </p:cNvPr>
          <p:cNvSpPr/>
          <p:nvPr userDrawn="1"/>
        </p:nvSpPr>
        <p:spPr>
          <a:xfrm>
            <a:off x="1" y="4225160"/>
            <a:ext cx="12192000" cy="2632841"/>
          </a:xfrm>
          <a:prstGeom prst="rect">
            <a:avLst/>
          </a:prstGeom>
          <a:gradFill>
            <a:gsLst>
              <a:gs pos="65000">
                <a:schemeClr val="accent1"/>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310095309"/>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_You_Splash">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A475893-E422-C94A-9878-9ED90FF408F9}"/>
              </a:ext>
            </a:extLst>
          </p:cNvPr>
          <p:cNvSpPr/>
          <p:nvPr userDrawn="1"/>
        </p:nvSpPr>
        <p:spPr>
          <a:xfrm>
            <a:off x="1" y="0"/>
            <a:ext cx="12192000" cy="6858000"/>
          </a:xfrm>
          <a:prstGeom prst="rect">
            <a:avLst/>
          </a:prstGeom>
          <a:gradFill>
            <a:gsLst>
              <a:gs pos="65000">
                <a:schemeClr val="accent1"/>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extBox 1">
            <a:extLst>
              <a:ext uri="{FF2B5EF4-FFF2-40B4-BE49-F238E27FC236}">
                <a16:creationId xmlns:a16="http://schemas.microsoft.com/office/drawing/2014/main" id="{A4200294-C8D4-8D49-B073-1C8068EC09AE}"/>
              </a:ext>
            </a:extLst>
          </p:cNvPr>
          <p:cNvSpPr txBox="1"/>
          <p:nvPr userDrawn="1"/>
        </p:nvSpPr>
        <p:spPr>
          <a:xfrm>
            <a:off x="1536429" y="2236921"/>
            <a:ext cx="4425762" cy="1107996"/>
          </a:xfrm>
          <a:prstGeom prst="rect">
            <a:avLst/>
          </a:prstGeom>
          <a:noFill/>
        </p:spPr>
        <p:txBody>
          <a:bodyPr wrap="none" rtlCol="0">
            <a:spAutoFit/>
          </a:bodyPr>
          <a:lstStyle/>
          <a:p>
            <a:r>
              <a:rPr lang="en-US" sz="6600">
                <a:solidFill>
                  <a:schemeClr val="bg1"/>
                </a:solidFill>
                <a:latin typeface="Arial" panose="020B0604020202020204" pitchFamily="34" charset="0"/>
                <a:cs typeface="Arial" panose="020B0604020202020204" pitchFamily="34" charset="0"/>
              </a:rPr>
              <a:t>Thank You!</a:t>
            </a:r>
          </a:p>
        </p:txBody>
      </p:sp>
      <p:pic>
        <p:nvPicPr>
          <p:cNvPr id="7" name="Picture 6" descr="Icon&#10;&#10;Description automatically generated">
            <a:extLst>
              <a:ext uri="{FF2B5EF4-FFF2-40B4-BE49-F238E27FC236}">
                <a16:creationId xmlns:a16="http://schemas.microsoft.com/office/drawing/2014/main" id="{926284C1-A0B6-40B9-8A4D-FB8E241DC530}"/>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5564048" y="1"/>
            <a:ext cx="6627951" cy="60706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7650247F-A7A1-4850-8773-25CC87693E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1063" y="3887806"/>
            <a:ext cx="2236494" cy="796544"/>
          </a:xfrm>
          <a:prstGeom prst="rect">
            <a:avLst/>
          </a:prstGeom>
        </p:spPr>
      </p:pic>
    </p:spTree>
    <p:extLst>
      <p:ext uri="{BB962C8B-B14F-4D97-AF65-F5344CB8AC3E}">
        <p14:creationId xmlns:p14="http://schemas.microsoft.com/office/powerpoint/2010/main" val="4196751904"/>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73085"/>
      </p:ext>
    </p:extLst>
  </p:cSld>
  <p:clrMapOvr>
    <a:masterClrMapping/>
  </p:clrMapOvr>
  <p:hf sldNum="0" hdr="0" ftr="0" dt="0"/>
  <p:extLst>
    <p:ext uri="{DCECCB84-F9BA-43D5-87BE-67443E8EF086}">
      <p15:sldGuideLst xmlns:p15="http://schemas.microsoft.com/office/powerpoint/2012/main">
        <p15:guide id="1" orient="horz" pos="1416">
          <p15:clr>
            <a:srgbClr val="FBAE40"/>
          </p15:clr>
        </p15:guide>
        <p15:guide id="2" pos="624">
          <p15:clr>
            <a:srgbClr val="FBAE40"/>
          </p15:clr>
        </p15:guide>
        <p15:guide id="3" orient="horz" pos="912">
          <p15:clr>
            <a:srgbClr val="FBAE40"/>
          </p15:clr>
        </p15:guide>
        <p15:guide id="4" pos="916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135030"/>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_Large_Log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AFB6C2-148C-774B-B879-A389A0F11365}"/>
              </a:ext>
            </a:extLst>
          </p:cNvPr>
          <p:cNvSpPr/>
          <p:nvPr/>
        </p:nvSpPr>
        <p:spPr>
          <a:xfrm>
            <a:off x="1" y="4225160"/>
            <a:ext cx="12192000" cy="2632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3"/>
          </a:p>
        </p:txBody>
      </p:sp>
      <p:pic>
        <p:nvPicPr>
          <p:cNvPr id="15" name="Picture 14">
            <a:extLst>
              <a:ext uri="{FF2B5EF4-FFF2-40B4-BE49-F238E27FC236}">
                <a16:creationId xmlns:a16="http://schemas.microsoft.com/office/drawing/2014/main" id="{872BAB47-62A3-6A45-8A7C-86D7050DA4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81976" y="1286090"/>
            <a:ext cx="4828047" cy="1757968"/>
          </a:xfrm>
          <a:prstGeom prst="rect">
            <a:avLst/>
          </a:prstGeom>
        </p:spPr>
      </p:pic>
    </p:spTree>
    <p:extLst>
      <p:ext uri="{BB962C8B-B14F-4D97-AF65-F5344CB8AC3E}">
        <p14:creationId xmlns:p14="http://schemas.microsoft.com/office/powerpoint/2010/main" val="42159091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2CC4399-7A5C-5440-BEBD-437CD029BDA4}" type="datetimeFigureOut">
              <a:rPr lang="en-US" smtClean="0"/>
              <a:t>2/6/23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2BEC0EA-C2EC-104E-80BD-3149312A1B52}" type="slidenum">
              <a:rPr lang="en-US" smtClean="0"/>
              <a:t>‹#›</a:t>
            </a:fld>
            <a:endParaRPr lang="en-US"/>
          </a:p>
        </p:txBody>
      </p:sp>
    </p:spTree>
    <p:extLst>
      <p:ext uri="{BB962C8B-B14F-4D97-AF65-F5344CB8AC3E}">
        <p14:creationId xmlns:p14="http://schemas.microsoft.com/office/powerpoint/2010/main" val="3394352011"/>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_Client_Centr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69D4A0-B08E-1144-A05A-E0B821597008}"/>
              </a:ext>
            </a:extLst>
          </p:cNvPr>
          <p:cNvSpPr/>
          <p:nvPr userDrawn="1"/>
        </p:nvSpPr>
        <p:spPr>
          <a:xfrm>
            <a:off x="1" y="5160580"/>
            <a:ext cx="12192000" cy="16974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3"/>
          </a:p>
        </p:txBody>
      </p:sp>
      <p:pic>
        <p:nvPicPr>
          <p:cNvPr id="5" name="Picture 4" descr="A picture containing text, clipart, vector graphics&#10;&#10;Description automatically generated">
            <a:extLst>
              <a:ext uri="{FF2B5EF4-FFF2-40B4-BE49-F238E27FC236}">
                <a16:creationId xmlns:a16="http://schemas.microsoft.com/office/drawing/2014/main" id="{51D4F0AA-EF3A-7447-8777-BA128809FA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26932" y="5628711"/>
            <a:ext cx="2138135" cy="761157"/>
          </a:xfrm>
          <a:prstGeom prst="rect">
            <a:avLst/>
          </a:prstGeom>
        </p:spPr>
      </p:pic>
      <p:sp>
        <p:nvSpPr>
          <p:cNvPr id="10" name="Text Placeholder 9">
            <a:extLst>
              <a:ext uri="{FF2B5EF4-FFF2-40B4-BE49-F238E27FC236}">
                <a16:creationId xmlns:a16="http://schemas.microsoft.com/office/drawing/2014/main" id="{1819BDE6-7551-3946-BCCC-CB5A2FDFA331}"/>
              </a:ext>
            </a:extLst>
          </p:cNvPr>
          <p:cNvSpPr>
            <a:spLocks noGrp="1"/>
          </p:cNvSpPr>
          <p:nvPr>
            <p:ph type="body" sz="quarter" idx="10" hasCustomPrompt="1"/>
          </p:nvPr>
        </p:nvSpPr>
        <p:spPr>
          <a:xfrm>
            <a:off x="1019768" y="1459983"/>
            <a:ext cx="10155638" cy="333233"/>
          </a:xfrm>
          <a:prstGeom prst="rect">
            <a:avLst/>
          </a:prstGeom>
        </p:spPr>
        <p:txBody>
          <a:bodyPr wrap="square" anchor="ctr">
            <a:spAutoFit/>
          </a:bodyPr>
          <a:lstStyle>
            <a:lvl1pPr marL="0" indent="0" algn="ctr">
              <a:buNone/>
              <a:defRPr sz="1739" b="1" i="0" spc="261">
                <a:solidFill>
                  <a:schemeClr val="accent1"/>
                </a:solidFill>
                <a:latin typeface="Arial Black" panose="020B0604020202020204" pitchFamily="34" charset="0"/>
                <a:cs typeface="Arial Black"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CLIENT NAME</a:t>
            </a:r>
          </a:p>
        </p:txBody>
      </p:sp>
      <p:sp>
        <p:nvSpPr>
          <p:cNvPr id="12" name="Text Placeholder 9">
            <a:extLst>
              <a:ext uri="{FF2B5EF4-FFF2-40B4-BE49-F238E27FC236}">
                <a16:creationId xmlns:a16="http://schemas.microsoft.com/office/drawing/2014/main" id="{19BF3F45-379C-C84E-9FF9-93C8AC2442CC}"/>
              </a:ext>
            </a:extLst>
          </p:cNvPr>
          <p:cNvSpPr>
            <a:spLocks noGrp="1"/>
          </p:cNvSpPr>
          <p:nvPr>
            <p:ph type="body" sz="quarter" idx="11" hasCustomPrompt="1"/>
          </p:nvPr>
        </p:nvSpPr>
        <p:spPr>
          <a:xfrm>
            <a:off x="1019769" y="2338134"/>
            <a:ext cx="10155638" cy="742704"/>
          </a:xfrm>
          <a:prstGeom prst="rect">
            <a:avLst/>
          </a:prstGeom>
        </p:spPr>
        <p:txBody>
          <a:bodyPr wrap="square" anchor="ctr">
            <a:spAutoFit/>
          </a:bodyPr>
          <a:lstStyle>
            <a:lvl1pPr marL="0" indent="0" algn="ctr">
              <a:buNone/>
              <a:defRPr sz="4696" b="0" i="0" spc="0">
                <a:solidFill>
                  <a:schemeClr val="tx2"/>
                </a:solidFill>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Presentation Title</a:t>
            </a:r>
          </a:p>
        </p:txBody>
      </p:sp>
      <p:sp>
        <p:nvSpPr>
          <p:cNvPr id="13" name="Text Placeholder 9">
            <a:extLst>
              <a:ext uri="{FF2B5EF4-FFF2-40B4-BE49-F238E27FC236}">
                <a16:creationId xmlns:a16="http://schemas.microsoft.com/office/drawing/2014/main" id="{6E875E90-41C4-5646-B8DC-E85B8E44532B}"/>
              </a:ext>
            </a:extLst>
          </p:cNvPr>
          <p:cNvSpPr>
            <a:spLocks noGrp="1"/>
          </p:cNvSpPr>
          <p:nvPr>
            <p:ph type="body" sz="quarter" idx="12" hasCustomPrompt="1"/>
          </p:nvPr>
        </p:nvSpPr>
        <p:spPr>
          <a:xfrm>
            <a:off x="1019768" y="3215655"/>
            <a:ext cx="10155638" cy="260905"/>
          </a:xfrm>
          <a:prstGeom prst="rect">
            <a:avLst/>
          </a:prstGeom>
        </p:spPr>
        <p:txBody>
          <a:bodyPr wrap="square" anchor="ctr">
            <a:spAutoFit/>
          </a:bodyPr>
          <a:lstStyle>
            <a:lvl1pPr marL="0" indent="0" algn="ctr">
              <a:buNone/>
              <a:defRPr sz="1217" b="1" i="0" spc="261">
                <a:solidFill>
                  <a:schemeClr val="tx2"/>
                </a:solidFill>
                <a:latin typeface="Arial Black" panose="020B0604020202020204" pitchFamily="34" charset="0"/>
                <a:cs typeface="Arial Black"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PROJECT NAME OR STAGE</a:t>
            </a:r>
          </a:p>
        </p:txBody>
      </p:sp>
      <p:sp>
        <p:nvSpPr>
          <p:cNvPr id="14" name="Text Placeholder 9">
            <a:extLst>
              <a:ext uri="{FF2B5EF4-FFF2-40B4-BE49-F238E27FC236}">
                <a16:creationId xmlns:a16="http://schemas.microsoft.com/office/drawing/2014/main" id="{DFD22943-B9C1-DE49-8363-F999EDBB4BFA}"/>
              </a:ext>
            </a:extLst>
          </p:cNvPr>
          <p:cNvSpPr>
            <a:spLocks noGrp="1"/>
          </p:cNvSpPr>
          <p:nvPr>
            <p:ph type="body" sz="quarter" idx="13" hasCustomPrompt="1"/>
          </p:nvPr>
        </p:nvSpPr>
        <p:spPr>
          <a:xfrm>
            <a:off x="1019768" y="3753739"/>
            <a:ext cx="10155638" cy="236796"/>
          </a:xfrm>
          <a:prstGeom prst="rect">
            <a:avLst/>
          </a:prstGeom>
        </p:spPr>
        <p:txBody>
          <a:bodyPr wrap="square" anchor="ctr">
            <a:spAutoFit/>
          </a:bodyPr>
          <a:lstStyle>
            <a:lvl1pPr marL="0" indent="0" algn="ctr">
              <a:buNone/>
              <a:defRPr sz="1043" b="0" i="0" spc="0">
                <a:solidFill>
                  <a:schemeClr val="accent1"/>
                </a:solidFill>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DD MMM YYYY</a:t>
            </a:r>
          </a:p>
        </p:txBody>
      </p:sp>
      <p:sp>
        <p:nvSpPr>
          <p:cNvPr id="9" name="TextBox 8">
            <a:extLst>
              <a:ext uri="{FF2B5EF4-FFF2-40B4-BE49-F238E27FC236}">
                <a16:creationId xmlns:a16="http://schemas.microsoft.com/office/drawing/2014/main" id="{98FCA466-13A5-4D70-A610-EE620B41B44C}"/>
              </a:ext>
            </a:extLst>
          </p:cNvPr>
          <p:cNvSpPr txBox="1"/>
          <p:nvPr userDrawn="1"/>
        </p:nvSpPr>
        <p:spPr>
          <a:xfrm>
            <a:off x="5630143" y="4886167"/>
            <a:ext cx="931715" cy="98425"/>
          </a:xfrm>
          <a:prstGeom prst="rect">
            <a:avLst/>
          </a:prstGeom>
          <a:noFill/>
        </p:spPr>
        <p:txBody>
          <a:bodyPr wrap="square" lIns="0" tIns="0" rIns="0" bIns="0" rtlCol="0" anchor="ctr" anchorCtr="0">
            <a:spAutoFit/>
          </a:bodyPr>
          <a:lstStyle/>
          <a:p>
            <a:pPr marL="0" marR="0" lvl="0" indent="0" algn="ctr" defTabSz="794829" rtl="0" eaLnBrk="1" fontAlgn="auto" latinLnBrk="0" hangingPunct="1">
              <a:lnSpc>
                <a:spcPct val="90000"/>
              </a:lnSpc>
              <a:spcBef>
                <a:spcPts val="869"/>
              </a:spcBef>
              <a:spcAft>
                <a:spcPts val="0"/>
              </a:spcAft>
              <a:buClrTx/>
              <a:buSzTx/>
              <a:buFont typeface="Arial" panose="020B0604020202020204" pitchFamily="34" charset="0"/>
              <a:buNone/>
              <a:tabLst/>
              <a:defRPr/>
            </a:pPr>
            <a:r>
              <a:rPr kumimoji="0" lang="en-US" sz="711" b="1" i="0" u="none" strike="noStrike" kern="1200" cap="none" spc="0" normalizeH="0" baseline="0" noProof="0">
                <a:ln>
                  <a:noFill/>
                </a:ln>
                <a:solidFill>
                  <a:schemeClr val="accent1">
                    <a:lumMod val="40000"/>
                    <a:lumOff val="60000"/>
                  </a:schemeClr>
                </a:solidFill>
                <a:effectLst/>
                <a:uLnTx/>
                <a:uFillTx/>
                <a:latin typeface="+mn-lt"/>
                <a:ea typeface="+mn-ea"/>
                <a:cs typeface="+mn-cs"/>
              </a:rPr>
              <a:t>CONFIDENTIAL</a:t>
            </a:r>
          </a:p>
        </p:txBody>
      </p:sp>
    </p:spTree>
    <p:extLst>
      <p:ext uri="{BB962C8B-B14F-4D97-AF65-F5344CB8AC3E}">
        <p14:creationId xmlns:p14="http://schemas.microsoft.com/office/powerpoint/2010/main" val="1563485958"/>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itle_Green_Splash">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03FC45-AE50-4BA3-859E-F6582E51486C}"/>
              </a:ext>
            </a:extLst>
          </p:cNvPr>
          <p:cNvGrpSpPr/>
          <p:nvPr userDrawn="1"/>
        </p:nvGrpSpPr>
        <p:grpSpPr>
          <a:xfrm>
            <a:off x="-1" y="0"/>
            <a:ext cx="12192001" cy="6858000"/>
            <a:chOff x="-1" y="0"/>
            <a:chExt cx="12188826" cy="6858000"/>
          </a:xfrm>
          <a:solidFill>
            <a:schemeClr val="tx2"/>
          </a:solidFill>
        </p:grpSpPr>
        <p:sp>
          <p:nvSpPr>
            <p:cNvPr id="25" name="Rectangle 24">
              <a:extLst>
                <a:ext uri="{FF2B5EF4-FFF2-40B4-BE49-F238E27FC236}">
                  <a16:creationId xmlns:a16="http://schemas.microsoft.com/office/drawing/2014/main" id="{F22461E7-8952-4A2A-AECC-5200A2DF1541}"/>
                </a:ext>
              </a:extLst>
            </p:cNvPr>
            <p:cNvSpPr/>
            <p:nvPr userDrawn="1"/>
          </p:nvSpPr>
          <p:spPr>
            <a:xfrm>
              <a:off x="0" y="0"/>
              <a:ext cx="12188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3"/>
            </a:p>
          </p:txBody>
        </p:sp>
        <p:pic>
          <p:nvPicPr>
            <p:cNvPr id="27" name="Picture 26" descr="Icon&#10;&#10;Description automatically generated">
              <a:extLst>
                <a:ext uri="{FF2B5EF4-FFF2-40B4-BE49-F238E27FC236}">
                  <a16:creationId xmlns:a16="http://schemas.microsoft.com/office/drawing/2014/main" id="{F909F656-FE41-4E99-A1CD-ADBC50347DE8}"/>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l="1" t="12706" r="37255"/>
            <a:stretch/>
          </p:blipFill>
          <p:spPr>
            <a:xfrm flipH="1">
              <a:off x="-1" y="1"/>
              <a:ext cx="5131293" cy="5472791"/>
            </a:xfrm>
            <a:prstGeom prst="rect">
              <a:avLst/>
            </a:prstGeom>
            <a:grpFill/>
          </p:spPr>
        </p:pic>
      </p:grpSp>
      <p:sp>
        <p:nvSpPr>
          <p:cNvPr id="15" name="TextBox 14">
            <a:extLst>
              <a:ext uri="{FF2B5EF4-FFF2-40B4-BE49-F238E27FC236}">
                <a16:creationId xmlns:a16="http://schemas.microsoft.com/office/drawing/2014/main" id="{2C708531-2A0E-427A-9CE6-835648845CB3}"/>
              </a:ext>
            </a:extLst>
          </p:cNvPr>
          <p:cNvSpPr txBox="1"/>
          <p:nvPr userDrawn="1"/>
        </p:nvSpPr>
        <p:spPr>
          <a:xfrm>
            <a:off x="10819481" y="6346187"/>
            <a:ext cx="931715" cy="98425"/>
          </a:xfrm>
          <a:prstGeom prst="rect">
            <a:avLst/>
          </a:prstGeom>
          <a:noFill/>
        </p:spPr>
        <p:txBody>
          <a:bodyPr wrap="square" lIns="0" tIns="0" rIns="0" bIns="0" rtlCol="0" anchor="ctr" anchorCtr="0">
            <a:spAutoFit/>
          </a:bodyPr>
          <a:lstStyle/>
          <a:p>
            <a:pPr marL="0" marR="0" lvl="0" indent="0" algn="r" defTabSz="794829" rtl="0" eaLnBrk="1" fontAlgn="auto" latinLnBrk="0" hangingPunct="1">
              <a:lnSpc>
                <a:spcPct val="90000"/>
              </a:lnSpc>
              <a:spcBef>
                <a:spcPts val="869"/>
              </a:spcBef>
              <a:spcAft>
                <a:spcPts val="0"/>
              </a:spcAft>
              <a:buClrTx/>
              <a:buSzTx/>
              <a:buFont typeface="Arial" panose="020B0604020202020204" pitchFamily="34" charset="0"/>
              <a:buNone/>
              <a:tabLst/>
              <a:defRPr/>
            </a:pPr>
            <a:r>
              <a:rPr kumimoji="0" lang="en-US" sz="711" b="1" i="0" u="none" strike="noStrike" kern="1200" cap="none" spc="0" normalizeH="0" baseline="0" noProof="0">
                <a:ln>
                  <a:noFill/>
                </a:ln>
                <a:solidFill>
                  <a:schemeClr val="bg1"/>
                </a:solidFill>
                <a:effectLst/>
                <a:uLnTx/>
                <a:uFillTx/>
                <a:latin typeface="+mn-lt"/>
                <a:ea typeface="+mn-ea"/>
                <a:cs typeface="+mn-cs"/>
              </a:rPr>
              <a:t>CONFIDENTIAL</a:t>
            </a:r>
          </a:p>
        </p:txBody>
      </p:sp>
      <p:pic>
        <p:nvPicPr>
          <p:cNvPr id="16" name="Picture 15" descr="Icon&#10;&#10;Description automatically generated">
            <a:extLst>
              <a:ext uri="{FF2B5EF4-FFF2-40B4-BE49-F238E27FC236}">
                <a16:creationId xmlns:a16="http://schemas.microsoft.com/office/drawing/2014/main" id="{1B252E20-E99A-4C6D-97B4-8A34D38613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0116" y="2236955"/>
            <a:ext cx="1873245" cy="595120"/>
          </a:xfrm>
          <a:prstGeom prst="rect">
            <a:avLst/>
          </a:prstGeom>
        </p:spPr>
      </p:pic>
      <p:sp>
        <p:nvSpPr>
          <p:cNvPr id="17" name="Title 1">
            <a:extLst>
              <a:ext uri="{FF2B5EF4-FFF2-40B4-BE49-F238E27FC236}">
                <a16:creationId xmlns:a16="http://schemas.microsoft.com/office/drawing/2014/main" id="{57110736-97F5-404D-B6F3-93D4997B390B}"/>
              </a:ext>
            </a:extLst>
          </p:cNvPr>
          <p:cNvSpPr>
            <a:spLocks noGrp="1"/>
          </p:cNvSpPr>
          <p:nvPr userDrawn="1">
            <p:ph type="title" hasCustomPrompt="1"/>
          </p:nvPr>
        </p:nvSpPr>
        <p:spPr>
          <a:xfrm>
            <a:off x="3793475" y="2254910"/>
            <a:ext cx="6613125" cy="192617"/>
          </a:xfrm>
          <a:prstGeom prst="rect">
            <a:avLst/>
          </a:prstGeom>
        </p:spPr>
        <p:txBody>
          <a:bodyPr vert="horz" wrap="square" lIns="0" tIns="0" rIns="0" bIns="0" rtlCol="0" anchor="ctr" anchorCtr="0">
            <a:spAutoFit/>
          </a:bodyPr>
          <a:lstStyle>
            <a:lvl1pPr>
              <a:defRPr lang="en-US" sz="1391" b="1" cap="all" baseline="0" dirty="0">
                <a:solidFill>
                  <a:srgbClr val="FEFFFF"/>
                </a:solidFill>
                <a:latin typeface="Arial Black" panose="020B0A04020102020204" pitchFamily="34" charset="0"/>
                <a:ea typeface="Roboto Medium" panose="02000000000000000000" pitchFamily="2" charset="0"/>
              </a:defRPr>
            </a:lvl1pPr>
          </a:lstStyle>
          <a:p>
            <a:pPr marL="6774" lvl="0" indent="0">
              <a:buFont typeface="Arial" panose="020B0604020202020204" pitchFamily="34" charset="0"/>
            </a:pPr>
            <a:r>
              <a:rPr lang="en-US"/>
              <a:t>Client Company Name</a:t>
            </a:r>
          </a:p>
        </p:txBody>
      </p:sp>
      <p:sp>
        <p:nvSpPr>
          <p:cNvPr id="18" name="Text Placeholder 4">
            <a:extLst>
              <a:ext uri="{FF2B5EF4-FFF2-40B4-BE49-F238E27FC236}">
                <a16:creationId xmlns:a16="http://schemas.microsoft.com/office/drawing/2014/main" id="{1C384CF1-7511-4ED0-8FFD-2A3D02460B23}"/>
              </a:ext>
            </a:extLst>
          </p:cNvPr>
          <p:cNvSpPr>
            <a:spLocks noGrp="1"/>
          </p:cNvSpPr>
          <p:nvPr userDrawn="1">
            <p:ph type="body" sz="quarter" idx="28" hasCustomPrompt="1"/>
          </p:nvPr>
        </p:nvSpPr>
        <p:spPr>
          <a:xfrm>
            <a:off x="3793476" y="2552500"/>
            <a:ext cx="6613124" cy="598177"/>
          </a:xfrm>
          <a:prstGeom prst="rect">
            <a:avLst/>
          </a:prstGeom>
        </p:spPr>
        <p:txBody>
          <a:bodyPr wrap="square" lIns="0" rIns="0">
            <a:spAutoFit/>
          </a:bodyPr>
          <a:lstStyle>
            <a:lvl1pPr marL="0" indent="0">
              <a:buNone/>
              <a:defRPr sz="3652">
                <a:solidFill>
                  <a:srgbClr val="FEFFFF"/>
                </a:solidFill>
              </a:defRPr>
            </a:lvl1pPr>
          </a:lstStyle>
          <a:p>
            <a:pPr lvl="0"/>
            <a:r>
              <a:rPr lang="en-US"/>
              <a:t>Presentation Title</a:t>
            </a:r>
          </a:p>
        </p:txBody>
      </p:sp>
      <p:sp>
        <p:nvSpPr>
          <p:cNvPr id="19" name="Text Placeholder 4">
            <a:extLst>
              <a:ext uri="{FF2B5EF4-FFF2-40B4-BE49-F238E27FC236}">
                <a16:creationId xmlns:a16="http://schemas.microsoft.com/office/drawing/2014/main" id="{1E3A1A1F-9E20-45D0-8033-04D724C56B85}"/>
              </a:ext>
            </a:extLst>
          </p:cNvPr>
          <p:cNvSpPr>
            <a:spLocks noGrp="1"/>
          </p:cNvSpPr>
          <p:nvPr userDrawn="1">
            <p:ph type="body" sz="quarter" idx="29" hasCustomPrompt="1"/>
          </p:nvPr>
        </p:nvSpPr>
        <p:spPr>
          <a:xfrm>
            <a:off x="3793475" y="3323375"/>
            <a:ext cx="6613123" cy="260905"/>
          </a:xfrm>
          <a:prstGeom prst="rect">
            <a:avLst/>
          </a:prstGeom>
        </p:spPr>
        <p:txBody>
          <a:bodyPr wrap="square" lIns="0" rIns="0">
            <a:spAutoFit/>
          </a:bodyPr>
          <a:lstStyle>
            <a:lvl1pPr marL="0" indent="0">
              <a:buNone/>
              <a:defRPr sz="1217" cap="all" baseline="0">
                <a:solidFill>
                  <a:srgbClr val="FEFFFF"/>
                </a:solidFill>
                <a:latin typeface="Arial Black" panose="020B0A04020102020204" pitchFamily="34" charset="0"/>
              </a:defRPr>
            </a:lvl1pPr>
          </a:lstStyle>
          <a:p>
            <a:pPr lvl="0"/>
            <a:r>
              <a:rPr lang="en-US"/>
              <a:t>Project Name or Stage</a:t>
            </a:r>
          </a:p>
        </p:txBody>
      </p:sp>
      <p:sp>
        <p:nvSpPr>
          <p:cNvPr id="20" name="Text Placeholder 4">
            <a:extLst>
              <a:ext uri="{FF2B5EF4-FFF2-40B4-BE49-F238E27FC236}">
                <a16:creationId xmlns:a16="http://schemas.microsoft.com/office/drawing/2014/main" id="{0EA5073D-409F-4F82-BB24-065EF4283181}"/>
              </a:ext>
            </a:extLst>
          </p:cNvPr>
          <p:cNvSpPr>
            <a:spLocks noGrp="1"/>
          </p:cNvSpPr>
          <p:nvPr userDrawn="1">
            <p:ph type="body" sz="quarter" idx="30" hasCustomPrompt="1"/>
          </p:nvPr>
        </p:nvSpPr>
        <p:spPr>
          <a:xfrm>
            <a:off x="3793474" y="4241856"/>
            <a:ext cx="2627916" cy="260905"/>
          </a:xfrm>
          <a:prstGeom prst="rect">
            <a:avLst/>
          </a:prstGeom>
        </p:spPr>
        <p:txBody>
          <a:bodyPr wrap="square" lIns="0" rIns="0">
            <a:spAutoFit/>
          </a:bodyPr>
          <a:lstStyle>
            <a:lvl1pPr marL="0" indent="0">
              <a:buNone/>
              <a:defRPr sz="1217" cap="all" baseline="0">
                <a:solidFill>
                  <a:srgbClr val="FEFFFF"/>
                </a:solidFill>
                <a:latin typeface="+mj-lt"/>
              </a:defRPr>
            </a:lvl1pPr>
          </a:lstStyle>
          <a:p>
            <a:pPr lvl="0"/>
            <a:r>
              <a:rPr lang="en-US"/>
              <a:t>DD MMM YYYY</a:t>
            </a:r>
          </a:p>
        </p:txBody>
      </p:sp>
    </p:spTree>
    <p:extLst>
      <p:ext uri="{BB962C8B-B14F-4D97-AF65-F5344CB8AC3E}">
        <p14:creationId xmlns:p14="http://schemas.microsoft.com/office/powerpoint/2010/main" val="1661277608"/>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White_Content">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63210D30-232B-7945-A32E-17451961F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2235" y="187744"/>
            <a:ext cx="548640" cy="548640"/>
          </a:xfrm>
          <a:prstGeom prst="rect">
            <a:avLst/>
          </a:prstGeom>
        </p:spPr>
      </p:pic>
      <p:sp>
        <p:nvSpPr>
          <p:cNvPr id="15" name="Text Placeholder 14">
            <a:extLst>
              <a:ext uri="{FF2B5EF4-FFF2-40B4-BE49-F238E27FC236}">
                <a16:creationId xmlns:a16="http://schemas.microsoft.com/office/drawing/2014/main" id="{32489004-0887-9242-9463-E63BFDF02ABD}"/>
              </a:ext>
            </a:extLst>
          </p:cNvPr>
          <p:cNvSpPr>
            <a:spLocks noGrp="1"/>
          </p:cNvSpPr>
          <p:nvPr>
            <p:ph type="body" sz="quarter" idx="11" hasCustomPrompt="1"/>
          </p:nvPr>
        </p:nvSpPr>
        <p:spPr>
          <a:xfrm>
            <a:off x="291127" y="242550"/>
            <a:ext cx="10385605" cy="403225"/>
          </a:xfrm>
          <a:prstGeom prst="rect">
            <a:avLst/>
          </a:prstGeom>
        </p:spPr>
        <p:txBody>
          <a:bodyPr lIns="0" anchor="t"/>
          <a:lstStyle>
            <a:lvl1pPr marL="0" indent="0">
              <a:buNone/>
              <a:defRPr sz="2435" b="1">
                <a:solidFill>
                  <a:schemeClr val="tx2"/>
                </a:solidFill>
                <a:latin typeface="Arial" panose="020B0604020202020204" pitchFamily="34" charset="0"/>
                <a:cs typeface="Arial" panose="020B0604020202020204" pitchFamily="34" charset="0"/>
              </a:defRPr>
            </a:lvl1pPr>
          </a:lstStyle>
          <a:p>
            <a:pPr lvl="0"/>
            <a:r>
              <a:rPr lang="en-US"/>
              <a:t>Slide Title</a:t>
            </a:r>
          </a:p>
        </p:txBody>
      </p:sp>
      <p:sp>
        <p:nvSpPr>
          <p:cNvPr id="7" name="Slide Number Placeholder 3">
            <a:extLst>
              <a:ext uri="{FF2B5EF4-FFF2-40B4-BE49-F238E27FC236}">
                <a16:creationId xmlns:a16="http://schemas.microsoft.com/office/drawing/2014/main" id="{38D03E71-3A79-AB47-B0CA-07715403393A}"/>
              </a:ext>
            </a:extLst>
          </p:cNvPr>
          <p:cNvSpPr txBox="1">
            <a:spLocks/>
          </p:cNvSpPr>
          <p:nvPr userDrawn="1"/>
        </p:nvSpPr>
        <p:spPr>
          <a:xfrm>
            <a:off x="9275216" y="6501393"/>
            <a:ext cx="2743200" cy="252826"/>
          </a:xfrm>
          <a:prstGeom prst="rect">
            <a:avLst/>
          </a:prstGeom>
        </p:spPr>
        <p:txBody>
          <a:bodyPr anchor="ctr">
            <a:spAutoFit/>
          </a:bodyPr>
          <a:lstStyle>
            <a:defPPr marL="0" marR="0" indent="0" algn="l" defTabSz="91432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163" rtl="0" fontAlgn="auto" latinLnBrk="0" hangingPunct="0">
              <a:lnSpc>
                <a:spcPct val="120000"/>
              </a:lnSpc>
              <a:spcBef>
                <a:spcPts val="0"/>
              </a:spcBef>
              <a:spcAft>
                <a:spcPts val="0"/>
              </a:spcAft>
              <a:buClrTx/>
              <a:buSzTx/>
              <a:buFontTx/>
              <a:buNone/>
              <a:tabLst/>
              <a:defRPr kumimoji="0" sz="2000" b="0" i="0" u="none" strike="noStrike" cap="none" spc="58" normalizeH="0" baseline="0">
                <a:ln>
                  <a:noFill/>
                </a:ln>
                <a:solidFill>
                  <a:schemeClr val="accent1">
                    <a:lumOff val="-59597"/>
                  </a:schemeClr>
                </a:solidFill>
                <a:effectLst/>
                <a:uFillTx/>
                <a:latin typeface="Arial" panose="020B0604020202020204" pitchFamily="34" charset="0"/>
                <a:ea typeface="Proxima Nova Light"/>
                <a:cs typeface="Arial" panose="020B0604020202020204" pitchFamily="34" charset="0"/>
                <a:sym typeface="Proxima Nova Light"/>
              </a:defRPr>
            </a:lvl1pPr>
            <a:lvl2pPr marL="0" marR="0" indent="342873"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2pPr>
            <a:lvl3pPr marL="0" marR="0" indent="685746"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3pPr>
            <a:lvl4pPr marL="0" marR="0" indent="1028617"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4pPr>
            <a:lvl5pPr marL="0" marR="0" indent="1371490"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5pPr>
            <a:lvl6pPr marL="0" marR="0" indent="1714363"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6pPr>
            <a:lvl7pPr marL="0" marR="0" indent="2057236"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7pPr>
            <a:lvl8pPr marL="0" marR="0" indent="2400107"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8pPr>
            <a:lvl9pPr marL="0" marR="0" indent="2742980"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9pPr>
          </a:lstStyle>
          <a:p>
            <a:pPr algn="r"/>
            <a:fld id="{95A56571-2F67-9247-BA2E-F29197DC452F}" type="slidenum">
              <a:rPr lang="en-US" sz="957" smtClean="0">
                <a:solidFill>
                  <a:schemeClr val="accent1"/>
                </a:solidFill>
              </a:rPr>
              <a:pPr algn="r"/>
              <a:t>‹#›</a:t>
            </a:fld>
            <a:endParaRPr lang="en-US" sz="957">
              <a:solidFill>
                <a:schemeClr val="accent1"/>
              </a:solidFill>
            </a:endParaRPr>
          </a:p>
        </p:txBody>
      </p:sp>
      <p:sp>
        <p:nvSpPr>
          <p:cNvPr id="4" name="Text Placeholder 3">
            <a:extLst>
              <a:ext uri="{FF2B5EF4-FFF2-40B4-BE49-F238E27FC236}">
                <a16:creationId xmlns:a16="http://schemas.microsoft.com/office/drawing/2014/main" id="{695C893C-C236-8791-1BD4-D443E3A79A45}"/>
              </a:ext>
            </a:extLst>
          </p:cNvPr>
          <p:cNvSpPr>
            <a:spLocks noGrp="1"/>
          </p:cNvSpPr>
          <p:nvPr>
            <p:ph type="body" sz="quarter" idx="13"/>
          </p:nvPr>
        </p:nvSpPr>
        <p:spPr>
          <a:xfrm>
            <a:off x="291125" y="736385"/>
            <a:ext cx="10385605" cy="403225"/>
          </a:xfrm>
          <a:prstGeom prst="rect">
            <a:avLst/>
          </a:prstGeom>
        </p:spPr>
        <p:txBody>
          <a:bodyPr lIns="0" rIns="0" anchor="t"/>
          <a:lstStyle>
            <a:lvl1pPr marL="0" indent="0">
              <a:buNone/>
              <a:defRPr sz="1391">
                <a:solidFill>
                  <a:schemeClr val="accent1"/>
                </a:solidFill>
              </a:defRPr>
            </a:lvl1pPr>
            <a:lvl2pPr marL="397416" indent="0">
              <a:buNone/>
              <a:defRPr/>
            </a:lvl2pPr>
            <a:lvl3pPr marL="794832" indent="0">
              <a:buNone/>
              <a:defRPr/>
            </a:lvl3pPr>
            <a:lvl4pPr marL="1192248" indent="0">
              <a:buNone/>
              <a:defRPr/>
            </a:lvl4pPr>
            <a:lvl5pPr marL="1589664" indent="0">
              <a:buNone/>
              <a:defRPr/>
            </a:lvl5pPr>
          </a:lstStyle>
          <a:p>
            <a:pPr lvl="0"/>
            <a:r>
              <a:rPr lang="en-US"/>
              <a:t>Click to edit Master text styles</a:t>
            </a:r>
          </a:p>
        </p:txBody>
      </p:sp>
    </p:spTree>
    <p:extLst>
      <p:ext uri="{BB962C8B-B14F-4D97-AF65-F5344CB8AC3E}">
        <p14:creationId xmlns:p14="http://schemas.microsoft.com/office/powerpoint/2010/main" val="3697021424"/>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White_Content">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63210D30-232B-7945-A32E-17451961F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2236" y="187744"/>
            <a:ext cx="548640" cy="548640"/>
          </a:xfrm>
          <a:prstGeom prst="rect">
            <a:avLst/>
          </a:prstGeom>
        </p:spPr>
      </p:pic>
      <p:sp>
        <p:nvSpPr>
          <p:cNvPr id="3" name="Text Placeholder 14">
            <a:extLst>
              <a:ext uri="{FF2B5EF4-FFF2-40B4-BE49-F238E27FC236}">
                <a16:creationId xmlns:a16="http://schemas.microsoft.com/office/drawing/2014/main" id="{CD74BCD6-4179-7E80-518E-64A30182F92A}"/>
              </a:ext>
            </a:extLst>
          </p:cNvPr>
          <p:cNvSpPr>
            <a:spLocks noGrp="1"/>
          </p:cNvSpPr>
          <p:nvPr>
            <p:ph type="body" sz="quarter" idx="11" hasCustomPrompt="1"/>
          </p:nvPr>
        </p:nvSpPr>
        <p:spPr>
          <a:xfrm>
            <a:off x="291127" y="242550"/>
            <a:ext cx="10385605" cy="403225"/>
          </a:xfrm>
          <a:prstGeom prst="rect">
            <a:avLst/>
          </a:prstGeom>
        </p:spPr>
        <p:txBody>
          <a:bodyPr lIns="0" anchor="t"/>
          <a:lstStyle>
            <a:lvl1pPr marL="0" indent="0">
              <a:buNone/>
              <a:defRPr sz="2435" b="1">
                <a:solidFill>
                  <a:schemeClr val="tx2"/>
                </a:solidFill>
                <a:latin typeface="Arial" panose="020B0604020202020204" pitchFamily="34" charset="0"/>
                <a:cs typeface="Arial" panose="020B0604020202020204" pitchFamily="34" charset="0"/>
              </a:defRPr>
            </a:lvl1pPr>
          </a:lstStyle>
          <a:p>
            <a:pPr lvl="0"/>
            <a:r>
              <a:rPr lang="en-US"/>
              <a:t>Slide Title</a:t>
            </a:r>
          </a:p>
        </p:txBody>
      </p:sp>
      <p:sp>
        <p:nvSpPr>
          <p:cNvPr id="6" name="Slide Number Placeholder 3">
            <a:extLst>
              <a:ext uri="{FF2B5EF4-FFF2-40B4-BE49-F238E27FC236}">
                <a16:creationId xmlns:a16="http://schemas.microsoft.com/office/drawing/2014/main" id="{74B74490-F8A9-0D5A-8874-EA8D237B93E6}"/>
              </a:ext>
            </a:extLst>
          </p:cNvPr>
          <p:cNvSpPr txBox="1">
            <a:spLocks/>
          </p:cNvSpPr>
          <p:nvPr userDrawn="1"/>
        </p:nvSpPr>
        <p:spPr>
          <a:xfrm>
            <a:off x="9275216" y="6501393"/>
            <a:ext cx="2743200" cy="252826"/>
          </a:xfrm>
          <a:prstGeom prst="rect">
            <a:avLst/>
          </a:prstGeom>
        </p:spPr>
        <p:txBody>
          <a:bodyPr anchor="ctr">
            <a:spAutoFit/>
          </a:bodyPr>
          <a:lstStyle>
            <a:defPPr marL="0" marR="0" indent="0" algn="l" defTabSz="91432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163" rtl="0" fontAlgn="auto" latinLnBrk="0" hangingPunct="0">
              <a:lnSpc>
                <a:spcPct val="120000"/>
              </a:lnSpc>
              <a:spcBef>
                <a:spcPts val="0"/>
              </a:spcBef>
              <a:spcAft>
                <a:spcPts val="0"/>
              </a:spcAft>
              <a:buClrTx/>
              <a:buSzTx/>
              <a:buFontTx/>
              <a:buNone/>
              <a:tabLst/>
              <a:defRPr kumimoji="0" sz="2000" b="0" i="0" u="none" strike="noStrike" cap="none" spc="58" normalizeH="0" baseline="0">
                <a:ln>
                  <a:noFill/>
                </a:ln>
                <a:solidFill>
                  <a:schemeClr val="accent1">
                    <a:lumOff val="-59597"/>
                  </a:schemeClr>
                </a:solidFill>
                <a:effectLst/>
                <a:uFillTx/>
                <a:latin typeface="Arial" panose="020B0604020202020204" pitchFamily="34" charset="0"/>
                <a:ea typeface="Proxima Nova Light"/>
                <a:cs typeface="Arial" panose="020B0604020202020204" pitchFamily="34" charset="0"/>
                <a:sym typeface="Proxima Nova Light"/>
              </a:defRPr>
            </a:lvl1pPr>
            <a:lvl2pPr marL="0" marR="0" indent="342873"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2pPr>
            <a:lvl3pPr marL="0" marR="0" indent="685746"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3pPr>
            <a:lvl4pPr marL="0" marR="0" indent="1028617"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4pPr>
            <a:lvl5pPr marL="0" marR="0" indent="1371490"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5pPr>
            <a:lvl6pPr marL="0" marR="0" indent="1714363"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6pPr>
            <a:lvl7pPr marL="0" marR="0" indent="2057236"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7pPr>
            <a:lvl8pPr marL="0" marR="0" indent="2400107"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8pPr>
            <a:lvl9pPr marL="0" marR="0" indent="2742980"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9pPr>
          </a:lstStyle>
          <a:p>
            <a:pPr algn="r"/>
            <a:fld id="{95A56571-2F67-9247-BA2E-F29197DC452F}" type="slidenum">
              <a:rPr lang="en-US" sz="957" smtClean="0">
                <a:solidFill>
                  <a:schemeClr val="accent1"/>
                </a:solidFill>
              </a:rPr>
              <a:pPr algn="r"/>
              <a:t>‹#›</a:t>
            </a:fld>
            <a:endParaRPr lang="en-US" sz="957">
              <a:solidFill>
                <a:schemeClr val="accent1"/>
              </a:solidFill>
            </a:endParaRPr>
          </a:p>
        </p:txBody>
      </p:sp>
      <p:sp>
        <p:nvSpPr>
          <p:cNvPr id="7" name="Text Placeholder 3">
            <a:extLst>
              <a:ext uri="{FF2B5EF4-FFF2-40B4-BE49-F238E27FC236}">
                <a16:creationId xmlns:a16="http://schemas.microsoft.com/office/drawing/2014/main" id="{0312F970-D4D3-7A49-8C88-1AD140F4FF7B}"/>
              </a:ext>
            </a:extLst>
          </p:cNvPr>
          <p:cNvSpPr>
            <a:spLocks noGrp="1"/>
          </p:cNvSpPr>
          <p:nvPr>
            <p:ph type="body" sz="quarter" idx="13"/>
          </p:nvPr>
        </p:nvSpPr>
        <p:spPr>
          <a:xfrm>
            <a:off x="291125" y="736385"/>
            <a:ext cx="10385605" cy="403225"/>
          </a:xfrm>
          <a:prstGeom prst="rect">
            <a:avLst/>
          </a:prstGeom>
        </p:spPr>
        <p:txBody>
          <a:bodyPr lIns="0" rIns="0"/>
          <a:lstStyle>
            <a:lvl1pPr marL="0" indent="0">
              <a:buNone/>
              <a:defRPr sz="1391">
                <a:solidFill>
                  <a:schemeClr val="accent1"/>
                </a:solidFill>
              </a:defRPr>
            </a:lvl1pPr>
            <a:lvl2pPr marL="397416" indent="0">
              <a:buNone/>
              <a:defRPr/>
            </a:lvl2pPr>
            <a:lvl3pPr marL="794832" indent="0">
              <a:buNone/>
              <a:defRPr/>
            </a:lvl3pPr>
            <a:lvl4pPr marL="1192248" indent="0">
              <a:buNone/>
              <a:defRPr/>
            </a:lvl4pPr>
            <a:lvl5pPr marL="1589664" indent="0">
              <a:buNone/>
              <a:defRPr/>
            </a:lvl5pPr>
          </a:lstStyle>
          <a:p>
            <a:pPr lvl="0"/>
            <a:r>
              <a:rPr lang="en-US"/>
              <a:t>Click to edit Master text styles</a:t>
            </a:r>
          </a:p>
        </p:txBody>
      </p:sp>
    </p:spTree>
    <p:extLst>
      <p:ext uri="{BB962C8B-B14F-4D97-AF65-F5344CB8AC3E}">
        <p14:creationId xmlns:p14="http://schemas.microsoft.com/office/powerpoint/2010/main" val="1713265071"/>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hank_You_Splash">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A475893-E422-C94A-9878-9ED90FF408F9}"/>
              </a:ext>
            </a:extLst>
          </p:cNvPr>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3"/>
          </a:p>
        </p:txBody>
      </p:sp>
      <p:sp>
        <p:nvSpPr>
          <p:cNvPr id="2" name="TextBox 1">
            <a:extLst>
              <a:ext uri="{FF2B5EF4-FFF2-40B4-BE49-F238E27FC236}">
                <a16:creationId xmlns:a16="http://schemas.microsoft.com/office/drawing/2014/main" id="{A4200294-C8D4-8D49-B073-1C8068EC09AE}"/>
              </a:ext>
            </a:extLst>
          </p:cNvPr>
          <p:cNvSpPr txBox="1"/>
          <p:nvPr userDrawn="1"/>
        </p:nvSpPr>
        <p:spPr>
          <a:xfrm>
            <a:off x="1536430" y="2236921"/>
            <a:ext cx="3866058" cy="975523"/>
          </a:xfrm>
          <a:prstGeom prst="rect">
            <a:avLst/>
          </a:prstGeom>
          <a:noFill/>
        </p:spPr>
        <p:txBody>
          <a:bodyPr wrap="none" rtlCol="0">
            <a:spAutoFit/>
          </a:bodyPr>
          <a:lstStyle/>
          <a:p>
            <a:r>
              <a:rPr lang="en-US" sz="5739">
                <a:solidFill>
                  <a:schemeClr val="bg1"/>
                </a:solidFill>
                <a:latin typeface="Arial" panose="020B0604020202020204" pitchFamily="34" charset="0"/>
                <a:cs typeface="Arial" panose="020B0604020202020204" pitchFamily="34" charset="0"/>
              </a:rPr>
              <a:t>Thank You!</a:t>
            </a:r>
          </a:p>
        </p:txBody>
      </p:sp>
      <p:pic>
        <p:nvPicPr>
          <p:cNvPr id="7" name="Picture 6" descr="Icon&#10;&#10;Description automatically generated">
            <a:extLst>
              <a:ext uri="{FF2B5EF4-FFF2-40B4-BE49-F238E27FC236}">
                <a16:creationId xmlns:a16="http://schemas.microsoft.com/office/drawing/2014/main" id="{926284C1-A0B6-40B9-8A4D-FB8E241DC530}"/>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t="12706" r="26955"/>
          <a:stretch/>
        </p:blipFill>
        <p:spPr>
          <a:xfrm>
            <a:off x="5564049" y="1"/>
            <a:ext cx="6627951" cy="60706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7650247F-A7A1-4850-8773-25CC87693E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1064" y="3887806"/>
            <a:ext cx="2236494" cy="796544"/>
          </a:xfrm>
          <a:prstGeom prst="rect">
            <a:avLst/>
          </a:prstGeom>
        </p:spPr>
      </p:pic>
    </p:spTree>
    <p:extLst>
      <p:ext uri="{BB962C8B-B14F-4D97-AF65-F5344CB8AC3E}">
        <p14:creationId xmlns:p14="http://schemas.microsoft.com/office/powerpoint/2010/main" val="1654868660"/>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hank_You_Contac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856DAD-0C96-044E-ACDE-E7F82185B9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916944" y="2580291"/>
            <a:ext cx="2358110" cy="858626"/>
          </a:xfrm>
          <a:prstGeom prst="rect">
            <a:avLst/>
          </a:prstGeom>
        </p:spPr>
      </p:pic>
      <p:sp>
        <p:nvSpPr>
          <p:cNvPr id="5" name="TextBox 4">
            <a:extLst>
              <a:ext uri="{FF2B5EF4-FFF2-40B4-BE49-F238E27FC236}">
                <a16:creationId xmlns:a16="http://schemas.microsoft.com/office/drawing/2014/main" id="{AE55B740-75DF-7149-B204-6FC24C7E3840}"/>
              </a:ext>
            </a:extLst>
          </p:cNvPr>
          <p:cNvSpPr txBox="1"/>
          <p:nvPr userDrawn="1"/>
        </p:nvSpPr>
        <p:spPr>
          <a:xfrm>
            <a:off x="3883119" y="1079572"/>
            <a:ext cx="3866058" cy="975523"/>
          </a:xfrm>
          <a:prstGeom prst="rect">
            <a:avLst/>
          </a:prstGeom>
          <a:noFill/>
        </p:spPr>
        <p:txBody>
          <a:bodyPr wrap="none" rtlCol="0">
            <a:spAutoFit/>
          </a:bodyPr>
          <a:lstStyle/>
          <a:p>
            <a:r>
              <a:rPr lang="en-US" sz="5739">
                <a:solidFill>
                  <a:schemeClr val="accent1"/>
                </a:solidFill>
                <a:latin typeface="Arial" panose="020B0604020202020204" pitchFamily="34" charset="0"/>
                <a:cs typeface="Arial" panose="020B0604020202020204" pitchFamily="34" charset="0"/>
              </a:rPr>
              <a:t>Thank You!</a:t>
            </a:r>
          </a:p>
        </p:txBody>
      </p:sp>
      <p:sp>
        <p:nvSpPr>
          <p:cNvPr id="8" name="Rectangle 7">
            <a:extLst>
              <a:ext uri="{FF2B5EF4-FFF2-40B4-BE49-F238E27FC236}">
                <a16:creationId xmlns:a16="http://schemas.microsoft.com/office/drawing/2014/main" id="{70E89A8E-F64D-B349-998A-F6C59B409AED}"/>
              </a:ext>
            </a:extLst>
          </p:cNvPr>
          <p:cNvSpPr/>
          <p:nvPr userDrawn="1"/>
        </p:nvSpPr>
        <p:spPr>
          <a:xfrm>
            <a:off x="1" y="4225160"/>
            <a:ext cx="12192000" cy="2632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3"/>
          </a:p>
        </p:txBody>
      </p:sp>
    </p:spTree>
    <p:extLst>
      <p:ext uri="{BB962C8B-B14F-4D97-AF65-F5344CB8AC3E}">
        <p14:creationId xmlns:p14="http://schemas.microsoft.com/office/powerpoint/2010/main" val="323124315"/>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White_Content">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29E43CDE-FB83-C455-688F-B5C76D1DDE0A}"/>
              </a:ext>
            </a:extLst>
          </p:cNvPr>
          <p:cNvSpPr>
            <a:spLocks noGrp="1"/>
          </p:cNvSpPr>
          <p:nvPr>
            <p:ph type="body" sz="quarter" idx="11" hasCustomPrompt="1"/>
          </p:nvPr>
        </p:nvSpPr>
        <p:spPr>
          <a:xfrm>
            <a:off x="291127" y="242550"/>
            <a:ext cx="10385605" cy="403225"/>
          </a:xfrm>
          <a:prstGeom prst="rect">
            <a:avLst/>
          </a:prstGeom>
        </p:spPr>
        <p:txBody>
          <a:bodyPr lIns="0" anchor="t"/>
          <a:lstStyle>
            <a:lvl1pPr marL="0" indent="0">
              <a:buNone/>
              <a:defRPr sz="2435" b="1">
                <a:solidFill>
                  <a:schemeClr val="tx2"/>
                </a:solidFill>
                <a:latin typeface="Arial" panose="020B0604020202020204" pitchFamily="34" charset="0"/>
                <a:cs typeface="Arial" panose="020B0604020202020204" pitchFamily="34" charset="0"/>
              </a:defRPr>
            </a:lvl1pPr>
          </a:lstStyle>
          <a:p>
            <a:pPr lvl="0"/>
            <a:r>
              <a:rPr lang="en-US"/>
              <a:t>Slide Title</a:t>
            </a:r>
          </a:p>
        </p:txBody>
      </p:sp>
      <p:sp>
        <p:nvSpPr>
          <p:cNvPr id="4" name="Slide Number Placeholder 3">
            <a:extLst>
              <a:ext uri="{FF2B5EF4-FFF2-40B4-BE49-F238E27FC236}">
                <a16:creationId xmlns:a16="http://schemas.microsoft.com/office/drawing/2014/main" id="{E68BECA6-6037-898A-53A7-7B7C858673C8}"/>
              </a:ext>
            </a:extLst>
          </p:cNvPr>
          <p:cNvSpPr txBox="1">
            <a:spLocks/>
          </p:cNvSpPr>
          <p:nvPr userDrawn="1"/>
        </p:nvSpPr>
        <p:spPr>
          <a:xfrm>
            <a:off x="9275216" y="6501393"/>
            <a:ext cx="2743200" cy="252826"/>
          </a:xfrm>
          <a:prstGeom prst="rect">
            <a:avLst/>
          </a:prstGeom>
        </p:spPr>
        <p:txBody>
          <a:bodyPr anchor="ctr">
            <a:spAutoFit/>
          </a:bodyPr>
          <a:lstStyle>
            <a:defPPr marL="0" marR="0" indent="0" algn="l" defTabSz="91432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163" rtl="0" fontAlgn="auto" latinLnBrk="0" hangingPunct="0">
              <a:lnSpc>
                <a:spcPct val="120000"/>
              </a:lnSpc>
              <a:spcBef>
                <a:spcPts val="0"/>
              </a:spcBef>
              <a:spcAft>
                <a:spcPts val="0"/>
              </a:spcAft>
              <a:buClrTx/>
              <a:buSzTx/>
              <a:buFontTx/>
              <a:buNone/>
              <a:tabLst/>
              <a:defRPr kumimoji="0" sz="2000" b="0" i="0" u="none" strike="noStrike" cap="none" spc="58" normalizeH="0" baseline="0">
                <a:ln>
                  <a:noFill/>
                </a:ln>
                <a:solidFill>
                  <a:schemeClr val="accent1">
                    <a:lumOff val="-59597"/>
                  </a:schemeClr>
                </a:solidFill>
                <a:effectLst/>
                <a:uFillTx/>
                <a:latin typeface="Arial" panose="020B0604020202020204" pitchFamily="34" charset="0"/>
                <a:ea typeface="Proxima Nova Light"/>
                <a:cs typeface="Arial" panose="020B0604020202020204" pitchFamily="34" charset="0"/>
                <a:sym typeface="Proxima Nova Light"/>
              </a:defRPr>
            </a:lvl1pPr>
            <a:lvl2pPr marL="0" marR="0" indent="342873"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2pPr>
            <a:lvl3pPr marL="0" marR="0" indent="685746"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3pPr>
            <a:lvl4pPr marL="0" marR="0" indent="1028617"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4pPr>
            <a:lvl5pPr marL="0" marR="0" indent="1371490"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5pPr>
            <a:lvl6pPr marL="0" marR="0" indent="1714363"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6pPr>
            <a:lvl7pPr marL="0" marR="0" indent="2057236"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7pPr>
            <a:lvl8pPr marL="0" marR="0" indent="2400107"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8pPr>
            <a:lvl9pPr marL="0" marR="0" indent="2742980"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9pPr>
          </a:lstStyle>
          <a:p>
            <a:pPr algn="r"/>
            <a:fld id="{95A56571-2F67-9247-BA2E-F29197DC452F}" type="slidenum">
              <a:rPr lang="en-US" sz="957" smtClean="0">
                <a:solidFill>
                  <a:schemeClr val="accent1"/>
                </a:solidFill>
              </a:rPr>
              <a:pPr algn="r"/>
              <a:t>‹#›</a:t>
            </a:fld>
            <a:endParaRPr lang="en-US" sz="957">
              <a:solidFill>
                <a:schemeClr val="accent1"/>
              </a:solidFill>
            </a:endParaRPr>
          </a:p>
        </p:txBody>
      </p:sp>
      <p:sp>
        <p:nvSpPr>
          <p:cNvPr id="5" name="Text Placeholder 3">
            <a:extLst>
              <a:ext uri="{FF2B5EF4-FFF2-40B4-BE49-F238E27FC236}">
                <a16:creationId xmlns:a16="http://schemas.microsoft.com/office/drawing/2014/main" id="{2FF36B31-15EA-AFD7-7FBC-995E8F5B91E4}"/>
              </a:ext>
            </a:extLst>
          </p:cNvPr>
          <p:cNvSpPr>
            <a:spLocks noGrp="1"/>
          </p:cNvSpPr>
          <p:nvPr>
            <p:ph type="body" sz="quarter" idx="13"/>
          </p:nvPr>
        </p:nvSpPr>
        <p:spPr>
          <a:xfrm>
            <a:off x="291125" y="736385"/>
            <a:ext cx="10385605" cy="403225"/>
          </a:xfrm>
          <a:prstGeom prst="rect">
            <a:avLst/>
          </a:prstGeom>
        </p:spPr>
        <p:txBody>
          <a:bodyPr lIns="0" rIns="0"/>
          <a:lstStyle>
            <a:lvl1pPr marL="0" indent="0">
              <a:buNone/>
              <a:defRPr sz="1391">
                <a:solidFill>
                  <a:schemeClr val="accent1"/>
                </a:solidFill>
              </a:defRPr>
            </a:lvl1pPr>
            <a:lvl2pPr marL="397416" indent="0">
              <a:buNone/>
              <a:defRPr/>
            </a:lvl2pPr>
            <a:lvl3pPr marL="794832" indent="0">
              <a:buNone/>
              <a:defRPr/>
            </a:lvl3pPr>
            <a:lvl4pPr marL="1192248" indent="0">
              <a:buNone/>
              <a:defRPr/>
            </a:lvl4pPr>
            <a:lvl5pPr marL="1589664" indent="0">
              <a:buNone/>
              <a:defRPr/>
            </a:lvl5pPr>
          </a:lstStyle>
          <a:p>
            <a:pPr lvl="0"/>
            <a:r>
              <a:rPr lang="en-US"/>
              <a:t>Click to edit Master text styles</a:t>
            </a:r>
          </a:p>
        </p:txBody>
      </p:sp>
    </p:spTree>
    <p:extLst>
      <p:ext uri="{BB962C8B-B14F-4D97-AF65-F5344CB8AC3E}">
        <p14:creationId xmlns:p14="http://schemas.microsoft.com/office/powerpoint/2010/main" val="858343386"/>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Horizontal">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E795A5-0711-44C1-B83B-E155C8404390}"/>
              </a:ext>
            </a:extLst>
          </p:cNvPr>
          <p:cNvSpPr>
            <a:spLocks noGrp="1"/>
          </p:cNvSpPr>
          <p:nvPr>
            <p:ph type="dt" sz="half" idx="10"/>
          </p:nvPr>
        </p:nvSpPr>
        <p:spPr>
          <a:xfrm>
            <a:off x="359833" y="6530687"/>
            <a:ext cx="1255059" cy="187036"/>
          </a:xfrm>
        </p:spPr>
        <p:txBody>
          <a:bodyPr/>
          <a:lstStyle/>
          <a:p>
            <a:r>
              <a:rPr lang="en-US"/>
              <a:t> </a:t>
            </a:r>
          </a:p>
        </p:txBody>
      </p:sp>
      <p:sp>
        <p:nvSpPr>
          <p:cNvPr id="3" name="Slide Number Placeholder 2">
            <a:extLst>
              <a:ext uri="{FF2B5EF4-FFF2-40B4-BE49-F238E27FC236}">
                <a16:creationId xmlns:a16="http://schemas.microsoft.com/office/drawing/2014/main" id="{6507172E-BE2A-4449-BFAB-FC9D45F1058B}"/>
              </a:ext>
            </a:extLst>
          </p:cNvPr>
          <p:cNvSpPr>
            <a:spLocks noGrp="1"/>
          </p:cNvSpPr>
          <p:nvPr>
            <p:ph type="sldNum" sz="quarter" idx="14"/>
          </p:nvPr>
        </p:nvSpPr>
        <p:spPr/>
        <p:txBody>
          <a:bodyPr/>
          <a:lstStyle/>
          <a:p>
            <a:endParaRPr lang="en-US">
              <a:solidFill>
                <a:schemeClr val="tx1"/>
              </a:solidFill>
            </a:endParaRPr>
          </a:p>
        </p:txBody>
      </p:sp>
      <p:sp>
        <p:nvSpPr>
          <p:cNvPr id="4" name="Text Placeholder 14">
            <a:extLst>
              <a:ext uri="{FF2B5EF4-FFF2-40B4-BE49-F238E27FC236}">
                <a16:creationId xmlns:a16="http://schemas.microsoft.com/office/drawing/2014/main" id="{BB35E286-53E7-E222-D58B-244CF8CECD20}"/>
              </a:ext>
            </a:extLst>
          </p:cNvPr>
          <p:cNvSpPr>
            <a:spLocks noGrp="1"/>
          </p:cNvSpPr>
          <p:nvPr>
            <p:ph type="body" sz="quarter" idx="11" hasCustomPrompt="1"/>
          </p:nvPr>
        </p:nvSpPr>
        <p:spPr>
          <a:xfrm>
            <a:off x="291127" y="242550"/>
            <a:ext cx="10385605" cy="403225"/>
          </a:xfrm>
          <a:prstGeom prst="rect">
            <a:avLst/>
          </a:prstGeom>
        </p:spPr>
        <p:txBody>
          <a:bodyPr lIns="0" anchor="t"/>
          <a:lstStyle>
            <a:lvl1pPr marL="0" indent="0">
              <a:buNone/>
              <a:defRPr sz="2435" b="1">
                <a:solidFill>
                  <a:schemeClr val="tx2"/>
                </a:solidFill>
                <a:latin typeface="Arial" panose="020B0604020202020204" pitchFamily="34" charset="0"/>
                <a:cs typeface="Arial" panose="020B0604020202020204" pitchFamily="34" charset="0"/>
              </a:defRPr>
            </a:lvl1pPr>
          </a:lstStyle>
          <a:p>
            <a:pPr lvl="0"/>
            <a:r>
              <a:rPr lang="en-US"/>
              <a:t>Slide Title</a:t>
            </a:r>
          </a:p>
        </p:txBody>
      </p:sp>
      <p:sp>
        <p:nvSpPr>
          <p:cNvPr id="6" name="Slide Number Placeholder 3">
            <a:extLst>
              <a:ext uri="{FF2B5EF4-FFF2-40B4-BE49-F238E27FC236}">
                <a16:creationId xmlns:a16="http://schemas.microsoft.com/office/drawing/2014/main" id="{C152E7B6-A43A-B73E-7ED6-42A3C923C0B1}"/>
              </a:ext>
            </a:extLst>
          </p:cNvPr>
          <p:cNvSpPr txBox="1">
            <a:spLocks/>
          </p:cNvSpPr>
          <p:nvPr userDrawn="1"/>
        </p:nvSpPr>
        <p:spPr>
          <a:xfrm>
            <a:off x="9275216" y="6501393"/>
            <a:ext cx="2743200" cy="252826"/>
          </a:xfrm>
          <a:prstGeom prst="rect">
            <a:avLst/>
          </a:prstGeom>
        </p:spPr>
        <p:txBody>
          <a:bodyPr anchor="ctr">
            <a:spAutoFit/>
          </a:bodyPr>
          <a:lstStyle>
            <a:defPPr marL="0" marR="0" indent="0" algn="l" defTabSz="91432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163" rtl="0" fontAlgn="auto" latinLnBrk="0" hangingPunct="0">
              <a:lnSpc>
                <a:spcPct val="120000"/>
              </a:lnSpc>
              <a:spcBef>
                <a:spcPts val="0"/>
              </a:spcBef>
              <a:spcAft>
                <a:spcPts val="0"/>
              </a:spcAft>
              <a:buClrTx/>
              <a:buSzTx/>
              <a:buFontTx/>
              <a:buNone/>
              <a:tabLst/>
              <a:defRPr kumimoji="0" sz="2000" b="0" i="0" u="none" strike="noStrike" cap="none" spc="58" normalizeH="0" baseline="0">
                <a:ln>
                  <a:noFill/>
                </a:ln>
                <a:solidFill>
                  <a:schemeClr val="accent1">
                    <a:lumOff val="-59597"/>
                  </a:schemeClr>
                </a:solidFill>
                <a:effectLst/>
                <a:uFillTx/>
                <a:latin typeface="Arial" panose="020B0604020202020204" pitchFamily="34" charset="0"/>
                <a:ea typeface="Proxima Nova Light"/>
                <a:cs typeface="Arial" panose="020B0604020202020204" pitchFamily="34" charset="0"/>
                <a:sym typeface="Proxima Nova Light"/>
              </a:defRPr>
            </a:lvl1pPr>
            <a:lvl2pPr marL="0" marR="0" indent="342873"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2pPr>
            <a:lvl3pPr marL="0" marR="0" indent="685746"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3pPr>
            <a:lvl4pPr marL="0" marR="0" indent="1028617"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4pPr>
            <a:lvl5pPr marL="0" marR="0" indent="1371490"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5pPr>
            <a:lvl6pPr marL="0" marR="0" indent="1714363"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6pPr>
            <a:lvl7pPr marL="0" marR="0" indent="2057236"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7pPr>
            <a:lvl8pPr marL="0" marR="0" indent="2400107"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8pPr>
            <a:lvl9pPr marL="0" marR="0" indent="2742980" algn="l" defTabSz="457163" rtl="0" fontAlgn="auto" latinLnBrk="0" hangingPunct="0">
              <a:lnSpc>
                <a:spcPct val="120000"/>
              </a:lnSpc>
              <a:spcBef>
                <a:spcPts val="0"/>
              </a:spcBef>
              <a:spcAft>
                <a:spcPts val="0"/>
              </a:spcAft>
              <a:buClrTx/>
              <a:buSzTx/>
              <a:buFontTx/>
              <a:buNone/>
              <a:tabLst/>
              <a:defRPr kumimoji="0" sz="3000" b="0" i="0" u="none" strike="noStrike" cap="none" spc="58" normalizeH="0" baseline="0">
                <a:ln>
                  <a:noFill/>
                </a:ln>
                <a:solidFill>
                  <a:schemeClr val="accent1">
                    <a:lumOff val="-59597"/>
                  </a:schemeClr>
                </a:solidFill>
                <a:effectLst/>
                <a:uFillTx/>
                <a:latin typeface="Proxima Nova Light"/>
                <a:ea typeface="Proxima Nova Light"/>
                <a:cs typeface="Proxima Nova Light"/>
                <a:sym typeface="Proxima Nova Light"/>
              </a:defRPr>
            </a:lvl9pPr>
          </a:lstStyle>
          <a:p>
            <a:pPr algn="r"/>
            <a:fld id="{95A56571-2F67-9247-BA2E-F29197DC452F}" type="slidenum">
              <a:rPr lang="en-US" sz="957" smtClean="0">
                <a:solidFill>
                  <a:schemeClr val="accent1"/>
                </a:solidFill>
              </a:rPr>
              <a:pPr algn="r"/>
              <a:t>‹#›</a:t>
            </a:fld>
            <a:endParaRPr lang="en-US" sz="957">
              <a:solidFill>
                <a:schemeClr val="accent1"/>
              </a:solidFill>
            </a:endParaRPr>
          </a:p>
        </p:txBody>
      </p:sp>
      <p:sp>
        <p:nvSpPr>
          <p:cNvPr id="7" name="Text Placeholder 3">
            <a:extLst>
              <a:ext uri="{FF2B5EF4-FFF2-40B4-BE49-F238E27FC236}">
                <a16:creationId xmlns:a16="http://schemas.microsoft.com/office/drawing/2014/main" id="{F206368C-9278-7255-C020-C71AB03C0501}"/>
              </a:ext>
            </a:extLst>
          </p:cNvPr>
          <p:cNvSpPr>
            <a:spLocks noGrp="1"/>
          </p:cNvSpPr>
          <p:nvPr>
            <p:ph type="body" sz="quarter" idx="13"/>
          </p:nvPr>
        </p:nvSpPr>
        <p:spPr>
          <a:xfrm>
            <a:off x="291125" y="736385"/>
            <a:ext cx="10385605" cy="403225"/>
          </a:xfrm>
          <a:prstGeom prst="rect">
            <a:avLst/>
          </a:prstGeom>
        </p:spPr>
        <p:txBody>
          <a:bodyPr lIns="0" rIns="0"/>
          <a:lstStyle>
            <a:lvl1pPr marL="0" indent="0">
              <a:buNone/>
              <a:defRPr sz="1391">
                <a:solidFill>
                  <a:schemeClr val="accent1"/>
                </a:solidFill>
              </a:defRPr>
            </a:lvl1pPr>
            <a:lvl2pPr marL="397416" indent="0">
              <a:buNone/>
              <a:defRPr/>
            </a:lvl2pPr>
            <a:lvl3pPr marL="794832" indent="0">
              <a:buNone/>
              <a:defRPr/>
            </a:lvl3pPr>
            <a:lvl4pPr marL="1192248" indent="0">
              <a:buNone/>
              <a:defRPr/>
            </a:lvl4pPr>
            <a:lvl5pPr marL="1589664" indent="0">
              <a:buNone/>
              <a:defRPr/>
            </a:lvl5pPr>
          </a:lstStyle>
          <a:p>
            <a:pPr lvl="0"/>
            <a:r>
              <a:rPr lang="en-US"/>
              <a:t>Click to edit Master text styles</a:t>
            </a:r>
          </a:p>
        </p:txBody>
      </p:sp>
    </p:spTree>
    <p:extLst>
      <p:ext uri="{BB962C8B-B14F-4D97-AF65-F5344CB8AC3E}">
        <p14:creationId xmlns:p14="http://schemas.microsoft.com/office/powerpoint/2010/main" val="405004120"/>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A18A-CD30-ED43-9044-7B148A71F641}"/>
              </a:ext>
            </a:extLst>
          </p:cNvPr>
          <p:cNvSpPr>
            <a:spLocks noGrp="1"/>
          </p:cNvSpPr>
          <p:nvPr>
            <p:ph type="title"/>
          </p:nvPr>
        </p:nvSpPr>
        <p:spPr>
          <a:xfrm>
            <a:off x="244063" y="201336"/>
            <a:ext cx="9499995" cy="86123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46FCF89-9CE7-5E41-8B90-13A18C488602}"/>
              </a:ext>
            </a:extLst>
          </p:cNvPr>
          <p:cNvSpPr>
            <a:spLocks noGrp="1"/>
          </p:cNvSpPr>
          <p:nvPr>
            <p:ph idx="1"/>
          </p:nvPr>
        </p:nvSpPr>
        <p:spPr>
          <a:xfrm>
            <a:off x="244062" y="1129226"/>
            <a:ext cx="10052538" cy="4958424"/>
          </a:xfrm>
          <a:prstGeom prst="rect">
            <a:avLst/>
          </a:prstGeom>
        </p:spPr>
        <p:txBody>
          <a:bodyPr/>
          <a:lstStyle>
            <a:lvl1pPr>
              <a:lnSpc>
                <a:spcPct val="90000"/>
              </a:lnSpc>
              <a:defRPr sz="2000"/>
            </a:lvl1pPr>
            <a:lvl2pPr>
              <a:lnSpc>
                <a:spcPct val="90000"/>
              </a:lnSpc>
              <a:defRPr sz="2000"/>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E4A15-AEF1-684D-998B-1E5B9B9694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88C747D-175F-B147-800E-B143A225CADA}"/>
              </a:ext>
            </a:extLst>
          </p:cNvPr>
          <p:cNvSpPr>
            <a:spLocks noGrp="1"/>
          </p:cNvSpPr>
          <p:nvPr>
            <p:ph type="ftr" sz="quarter" idx="11"/>
          </p:nvPr>
        </p:nvSpPr>
        <p:spPr>
          <a:xfrm>
            <a:off x="244063" y="6283490"/>
            <a:ext cx="3478619" cy="365125"/>
          </a:xfrm>
        </p:spPr>
        <p:txBody>
          <a:bodyPr/>
          <a:lstStyle/>
          <a:p>
            <a:endParaRPr lang="en-US"/>
          </a:p>
        </p:txBody>
      </p:sp>
      <p:sp>
        <p:nvSpPr>
          <p:cNvPr id="6" name="Slide Number Placeholder 5">
            <a:extLst>
              <a:ext uri="{FF2B5EF4-FFF2-40B4-BE49-F238E27FC236}">
                <a16:creationId xmlns:a16="http://schemas.microsoft.com/office/drawing/2014/main" id="{1EC0EDE8-F192-8F46-9A9E-025523C2FBED}"/>
              </a:ext>
            </a:extLst>
          </p:cNvPr>
          <p:cNvSpPr>
            <a:spLocks noGrp="1"/>
          </p:cNvSpPr>
          <p:nvPr>
            <p:ph type="sldNum" sz="quarter" idx="12"/>
          </p:nvPr>
        </p:nvSpPr>
        <p:spPr/>
        <p:txBody>
          <a:bodyPr/>
          <a:lstStyle/>
          <a:p>
            <a:fld id="{59F2B6F0-B73C-014C-9460-D20B7703C33C}" type="slidenum">
              <a:rPr lang="en-US" smtClean="0"/>
              <a:t>‹#›</a:t>
            </a:fld>
            <a:endParaRPr lang="en-US"/>
          </a:p>
        </p:txBody>
      </p:sp>
    </p:spTree>
    <p:extLst>
      <p:ext uri="{BB962C8B-B14F-4D97-AF65-F5344CB8AC3E}">
        <p14:creationId xmlns:p14="http://schemas.microsoft.com/office/powerpoint/2010/main" val="338843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15:guide id="1" orient="horz" pos="888">
          <p15:clr>
            <a:srgbClr val="FBAE40"/>
          </p15:clr>
        </p15:guide>
        <p15:guide id="2" pos="216">
          <p15:clr>
            <a:srgbClr val="FBAE40"/>
          </p15:clr>
        </p15:guide>
        <p15:guide id="3" orient="horz" pos="50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8847-8F5E-8B45-92C2-E850E571ED0E}"/>
              </a:ext>
            </a:extLst>
          </p:cNvPr>
          <p:cNvSpPr>
            <a:spLocks noGrp="1"/>
          </p:cNvSpPr>
          <p:nvPr>
            <p:ph type="title"/>
          </p:nvPr>
        </p:nvSpPr>
        <p:spPr>
          <a:xfrm>
            <a:off x="242771" y="203196"/>
            <a:ext cx="9531082" cy="85421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A076C31-A570-5544-90DF-544A05EE5709}"/>
              </a:ext>
            </a:extLst>
          </p:cNvPr>
          <p:cNvSpPr>
            <a:spLocks noGrp="1"/>
          </p:cNvSpPr>
          <p:nvPr>
            <p:ph sz="half" idx="1"/>
          </p:nvPr>
        </p:nvSpPr>
        <p:spPr>
          <a:xfrm>
            <a:off x="242771" y="1129224"/>
            <a:ext cx="4957492" cy="4351338"/>
          </a:xfrm>
          <a:prstGeom prst="rect">
            <a:avLst/>
          </a:prstGeom>
        </p:spPr>
        <p:txBody>
          <a:bodyPr/>
          <a:lstStyle>
            <a:lvl1pPr>
              <a:defRPr sz="20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E2FB8B-91D3-7445-B372-65952D1F75E8}"/>
              </a:ext>
            </a:extLst>
          </p:cNvPr>
          <p:cNvSpPr>
            <a:spLocks noGrp="1"/>
          </p:cNvSpPr>
          <p:nvPr>
            <p:ph sz="half" idx="2"/>
          </p:nvPr>
        </p:nvSpPr>
        <p:spPr>
          <a:xfrm>
            <a:off x="5525383" y="1129224"/>
            <a:ext cx="4753135" cy="4351338"/>
          </a:xfrm>
          <a:prstGeom prst="rect">
            <a:avLst/>
          </a:prstGeom>
        </p:spPr>
        <p:txBody>
          <a:bodyPr/>
          <a:lstStyle>
            <a:lvl1pPr>
              <a:defRPr sz="20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3F171D-AA61-6E43-B2A0-C12736A45B4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EF2BD6F-9B6D-1C41-8C97-66D9C4BCC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F2B4FE-43C5-9F46-959E-8F849C4AE7EB}"/>
              </a:ext>
            </a:extLst>
          </p:cNvPr>
          <p:cNvSpPr>
            <a:spLocks noGrp="1"/>
          </p:cNvSpPr>
          <p:nvPr>
            <p:ph type="sldNum" sz="quarter" idx="12"/>
          </p:nvPr>
        </p:nvSpPr>
        <p:spPr/>
        <p:txBody>
          <a:bodyPr/>
          <a:lstStyle/>
          <a:p>
            <a:fld id="{59F2B6F0-B73C-014C-9460-D20B7703C33C}" type="slidenum">
              <a:rPr lang="en-US" smtClean="0"/>
              <a:t>‹#›</a:t>
            </a:fld>
            <a:endParaRPr lang="en-US"/>
          </a:p>
        </p:txBody>
      </p:sp>
    </p:spTree>
    <p:extLst>
      <p:ext uri="{BB962C8B-B14F-4D97-AF65-F5344CB8AC3E}">
        <p14:creationId xmlns:p14="http://schemas.microsoft.com/office/powerpoint/2010/main" val="127997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15:guide id="1" orient="horz" pos="888">
          <p15:clr>
            <a:srgbClr val="FBAE40"/>
          </p15:clr>
        </p15:guide>
        <p15:guide id="2" pos="216">
          <p15:clr>
            <a:srgbClr val="FBAE40"/>
          </p15:clr>
        </p15:guide>
        <p15:guide id="3"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4.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2.png"/><Relationship Id="rId2" Type="http://schemas.openxmlformats.org/officeDocument/2006/relationships/slideLayout" Target="../slideLayouts/slideLayout74.xml"/><Relationship Id="rId16" Type="http://schemas.openxmlformats.org/officeDocument/2006/relationships/theme" Target="../theme/theme5.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theme" Target="../theme/theme6.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image" Target="../media/image22.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image" Target="../media/image21.png"/><Relationship Id="rId2" Type="http://schemas.openxmlformats.org/officeDocument/2006/relationships/slideLayout" Target="../slideLayouts/slideLayout99.xml"/><Relationship Id="rId16" Type="http://schemas.openxmlformats.org/officeDocument/2006/relationships/theme" Target="../theme/theme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A2CC4399-7A5C-5440-BEBD-437CD029BDA4}" type="datetimeFigureOut">
              <a:rPr lang="en-US" smtClean="0"/>
              <a:t>2/6/23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82BEC0EA-C2EC-104E-80BD-3149312A1B52}"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50660190"/>
      </p:ext>
    </p:extLst>
  </p:cSld>
  <p:clrMap bg1="lt1" tx1="dk1" bg2="lt2" tx2="dk2" accent1="accent1" accent2="accent2" accent3="accent3" accent4="accent4" accent5="accent5" accent6="accent6" hlink="hlink" folHlink="folHlink"/>
  <p:sldLayoutIdLst>
    <p:sldLayoutId id="2147483899" r:id="rId1"/>
    <p:sldLayoutId id="2147483882" r:id="rId2"/>
    <p:sldLayoutId id="2147483883" r:id="rId3"/>
    <p:sldLayoutId id="2147483805" r:id="rId4"/>
    <p:sldLayoutId id="2147483897" r:id="rId5"/>
    <p:sldLayoutId id="2147483898" r:id="rId6"/>
    <p:sldLayoutId id="2147483806" r:id="rId7"/>
    <p:sldLayoutId id="2147483895" r:id="rId8"/>
    <p:sldLayoutId id="2147483807" r:id="rId9"/>
    <p:sldLayoutId id="2147483808" r:id="rId10"/>
    <p:sldLayoutId id="2147483809" r:id="rId11"/>
    <p:sldLayoutId id="2147483810" r:id="rId12"/>
    <p:sldLayoutId id="2147483811" r:id="rId13"/>
    <p:sldLayoutId id="2147483812" r:id="rId14"/>
    <p:sldLayoutId id="2147483813" r:id="rId15"/>
    <p:sldLayoutId id="2147483893" r:id="rId16"/>
    <p:sldLayoutId id="2147483884" r:id="rId17"/>
    <p:sldLayoutId id="2147483894" r:id="rId18"/>
    <p:sldLayoutId id="2147483896" r:id="rId19"/>
    <p:sldLayoutId id="2147483684" r:id="rId20"/>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D84420AB-5591-6148-A4BE-6F10F85FE6B9}" type="datetimeFigureOut">
              <a:rPr lang="en-US" smtClean="0"/>
              <a:t>2/6/23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00D37DAD-BCAE-C14C-A38B-1C81937C733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945639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85" r:id="rId12"/>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58A79208-3E93-C547-910B-8B2E78B4A396}" type="datetime1">
              <a:rPr lang="en-US" smtClean="0"/>
              <a:t>2/6/23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82BEC0EA-C2EC-104E-80BD-3149312A1B52}"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5066019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A2CC4399-7A5C-5440-BEBD-437CD029BDA4}" type="datetimeFigureOut">
              <a:rPr lang="en-US" smtClean="0"/>
              <a:t>2/6/23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82BEC0EA-C2EC-104E-80BD-3149312A1B52}"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5066019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8" r:id="rId17"/>
    <p:sldLayoutId id="2147483876" r:id="rId18"/>
    <p:sldLayoutId id="2147483877" r:id="rId19"/>
    <p:sldLayoutId id="2147483879" r:id="rId20"/>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7CEECE-A29B-4F62-81DE-72B657D55F78}"/>
              </a:ext>
            </a:extLst>
          </p:cNvPr>
          <p:cNvSpPr>
            <a:spLocks noGrp="1"/>
          </p:cNvSpPr>
          <p:nvPr>
            <p:ph type="body" idx="1"/>
          </p:nvPr>
        </p:nvSpPr>
        <p:spPr>
          <a:xfrm>
            <a:off x="291127" y="824753"/>
            <a:ext cx="11062456" cy="5352210"/>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5">
            <a:extLst>
              <a:ext uri="{FF2B5EF4-FFF2-40B4-BE49-F238E27FC236}">
                <a16:creationId xmlns:a16="http://schemas.microsoft.com/office/drawing/2014/main" id="{2EE4C15F-A6AD-47A5-BEC4-EC7FEB5D55F2}"/>
              </a:ext>
            </a:extLst>
          </p:cNvPr>
          <p:cNvSpPr>
            <a:spLocks noGrp="1"/>
          </p:cNvSpPr>
          <p:nvPr>
            <p:ph type="title"/>
          </p:nvPr>
        </p:nvSpPr>
        <p:spPr>
          <a:xfrm>
            <a:off x="291126" y="244673"/>
            <a:ext cx="10515163" cy="424732"/>
          </a:xfrm>
          <a:prstGeom prst="rect">
            <a:avLst/>
          </a:prstGeom>
        </p:spPr>
        <p:txBody>
          <a:bodyPr vert="horz" lIns="0" tIns="45720" rIns="91440" bIns="45720" rtlCol="0" anchor="ctr">
            <a:spAutoFit/>
          </a:bodyPr>
          <a:lstStyle/>
          <a:p>
            <a:r>
              <a:rPr lang="en-US"/>
              <a:t>Click to edit Master title style</a:t>
            </a:r>
          </a:p>
        </p:txBody>
      </p:sp>
      <p:pic>
        <p:nvPicPr>
          <p:cNvPr id="8" name="Picture 7">
            <a:extLst>
              <a:ext uri="{FF2B5EF4-FFF2-40B4-BE49-F238E27FC236}">
                <a16:creationId xmlns:a16="http://schemas.microsoft.com/office/drawing/2014/main" id="{42346D17-3D4A-A3A6-D7DC-D549BBBB6633}"/>
              </a:ext>
              <a:ext uri="{C183D7F6-B498-43B3-948B-1728B52AA6E4}">
                <adec:decorative xmlns:adec="http://schemas.microsoft.com/office/drawing/2017/decorative" val="1"/>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1352235" y="187744"/>
            <a:ext cx="548640" cy="548640"/>
          </a:xfrm>
          <a:prstGeom prst="rect">
            <a:avLst/>
          </a:prstGeom>
        </p:spPr>
      </p:pic>
      <p:sp>
        <p:nvSpPr>
          <p:cNvPr id="11" name="TextBox 10">
            <a:extLst>
              <a:ext uri="{FF2B5EF4-FFF2-40B4-BE49-F238E27FC236}">
                <a16:creationId xmlns:a16="http://schemas.microsoft.com/office/drawing/2014/main" id="{DAC68886-3E1D-553A-F6AA-4381FCAAAFDF}"/>
              </a:ext>
            </a:extLst>
          </p:cNvPr>
          <p:cNvSpPr txBox="1"/>
          <p:nvPr userDrawn="1"/>
        </p:nvSpPr>
        <p:spPr>
          <a:xfrm>
            <a:off x="10168537" y="6541373"/>
            <a:ext cx="1849880" cy="123111"/>
          </a:xfrm>
          <a:prstGeom prst="rect">
            <a:avLst/>
          </a:prstGeom>
          <a:noFill/>
        </p:spPr>
        <p:txBody>
          <a:bodyPr wrap="square" lIns="0" tIns="0" rIns="0" bIns="0" rtlCol="0">
            <a:spAutoFit/>
          </a:bodyPr>
          <a:lstStyle/>
          <a:p>
            <a:pPr algn="r"/>
            <a:fld id="{7B2879C2-799E-4448-9C34-9D8AB8B314AD}" type="slidenum">
              <a:rPr lang="en-US" sz="800" smtClean="0"/>
              <a:pPr algn="r"/>
              <a:t>‹#›</a:t>
            </a:fld>
            <a:endParaRPr lang="en-US" sz="800"/>
          </a:p>
        </p:txBody>
      </p:sp>
    </p:spTree>
    <p:extLst>
      <p:ext uri="{BB962C8B-B14F-4D97-AF65-F5344CB8AC3E}">
        <p14:creationId xmlns:p14="http://schemas.microsoft.com/office/powerpoint/2010/main" val="350167998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42" r:id="rId10"/>
    <p:sldLayoutId id="2147483759" r:id="rId11"/>
    <p:sldLayoutId id="2147483763" r:id="rId12"/>
    <p:sldLayoutId id="2147483760" r:id="rId13"/>
    <p:sldLayoutId id="2147483761" r:id="rId14"/>
    <p:sldLayoutId id="2147483816" r:id="rId15"/>
  </p:sldLayoutIdLst>
  <p:hf sldNum="0" hdr="0" ftr="0" dt="0"/>
  <p:txStyles>
    <p:titleStyle>
      <a:lvl1pPr algn="l" defTabSz="914126" rtl="0" eaLnBrk="1" latinLnBrk="0" hangingPunct="1">
        <a:lnSpc>
          <a:spcPct val="90000"/>
        </a:lnSpc>
        <a:spcBef>
          <a:spcPct val="0"/>
        </a:spcBef>
        <a:buNone/>
        <a:defRPr lang="en-US" sz="2400" b="1" kern="1200" dirty="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400"/>
        </a:spcBef>
        <a:buFont typeface="Arial" panose="020B0604020202020204" pitchFamily="34" charset="0"/>
        <a:buChar char="•"/>
        <a:defRPr sz="1400" kern="1200">
          <a:solidFill>
            <a:schemeClr val="tx1"/>
          </a:solidFill>
          <a:latin typeface="+mn-lt"/>
          <a:ea typeface="+mn-ea"/>
          <a:cs typeface="+mn-cs"/>
        </a:defRPr>
      </a:lvl1pPr>
      <a:lvl2pPr marL="685594" indent="-228531" algn="l" defTabSz="914126" rtl="0" eaLnBrk="1" latinLnBrk="0" hangingPunct="1">
        <a:lnSpc>
          <a:spcPct val="100000"/>
        </a:lnSpc>
        <a:spcBef>
          <a:spcPts val="400"/>
        </a:spcBef>
        <a:buFont typeface="Arial" panose="020B0604020202020204" pitchFamily="34" charset="0"/>
        <a:buChar char="•"/>
        <a:defRPr sz="1400" kern="1200">
          <a:solidFill>
            <a:schemeClr val="tx1"/>
          </a:solidFill>
          <a:latin typeface="+mn-lt"/>
          <a:ea typeface="+mn-ea"/>
          <a:cs typeface="+mn-cs"/>
        </a:defRPr>
      </a:lvl2pPr>
      <a:lvl3pPr marL="1142657" indent="-228531" algn="l" defTabSz="914126" rtl="0" eaLnBrk="1" latinLnBrk="0" hangingPunct="1">
        <a:lnSpc>
          <a:spcPct val="100000"/>
        </a:lnSpc>
        <a:spcBef>
          <a:spcPts val="400"/>
        </a:spcBef>
        <a:buFont typeface="Arial" panose="020B0604020202020204" pitchFamily="34" charset="0"/>
        <a:buChar char="•"/>
        <a:defRPr sz="1400" kern="1200">
          <a:solidFill>
            <a:schemeClr val="tx1"/>
          </a:solidFill>
          <a:latin typeface="+mn-lt"/>
          <a:ea typeface="+mn-ea"/>
          <a:cs typeface="+mn-cs"/>
        </a:defRPr>
      </a:lvl3pPr>
      <a:lvl4pPr marL="1599720" indent="-228531" algn="l" defTabSz="914126" rtl="0" eaLnBrk="1" latinLnBrk="0" hangingPunct="1">
        <a:lnSpc>
          <a:spcPct val="100000"/>
        </a:lnSpc>
        <a:spcBef>
          <a:spcPts val="4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100000"/>
        </a:lnSpc>
        <a:spcBef>
          <a:spcPts val="400"/>
        </a:spcBef>
        <a:buFont typeface="Arial" panose="020B0604020202020204" pitchFamily="34" charset="0"/>
        <a:buChar char="•"/>
        <a:defRPr sz="14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14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37032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Lst>
  <p:hf sldNum="0" hdr="0" ftr="0" dt="0"/>
  <p:txStyles>
    <p:titleStyle>
      <a:lvl1pPr algn="l" defTabSz="794832" rtl="0" eaLnBrk="1" latinLnBrk="0" hangingPunct="1">
        <a:lnSpc>
          <a:spcPct val="90000"/>
        </a:lnSpc>
        <a:spcBef>
          <a:spcPct val="0"/>
        </a:spcBef>
        <a:buNone/>
        <a:defRPr sz="3825" kern="1200">
          <a:solidFill>
            <a:schemeClr val="tx1"/>
          </a:solidFill>
          <a:latin typeface="+mj-lt"/>
          <a:ea typeface="+mj-ea"/>
          <a:cs typeface="+mj-cs"/>
        </a:defRPr>
      </a:lvl1pPr>
    </p:titleStyle>
    <p:bodyStyle>
      <a:lvl1pPr marL="198708" indent="-198708" algn="l" defTabSz="794832" rtl="0" eaLnBrk="1" latinLnBrk="0" hangingPunct="1">
        <a:lnSpc>
          <a:spcPct val="90000"/>
        </a:lnSpc>
        <a:spcBef>
          <a:spcPts val="869"/>
        </a:spcBef>
        <a:buFont typeface="Arial" panose="020B0604020202020204" pitchFamily="34" charset="0"/>
        <a:buChar char="•"/>
        <a:defRPr sz="2434" kern="1200">
          <a:solidFill>
            <a:schemeClr val="tx1"/>
          </a:solidFill>
          <a:latin typeface="+mn-lt"/>
          <a:ea typeface="+mn-ea"/>
          <a:cs typeface="+mn-cs"/>
        </a:defRPr>
      </a:lvl1pPr>
      <a:lvl2pPr marL="596124" indent="-198708" algn="l" defTabSz="794832" rtl="0" eaLnBrk="1" latinLnBrk="0" hangingPunct="1">
        <a:lnSpc>
          <a:spcPct val="90000"/>
        </a:lnSpc>
        <a:spcBef>
          <a:spcPts val="435"/>
        </a:spcBef>
        <a:buFont typeface="Arial" panose="020B0604020202020204" pitchFamily="34" charset="0"/>
        <a:buChar char="•"/>
        <a:defRPr sz="2086" kern="1200">
          <a:solidFill>
            <a:schemeClr val="tx1"/>
          </a:solidFill>
          <a:latin typeface="+mn-lt"/>
          <a:ea typeface="+mn-ea"/>
          <a:cs typeface="+mn-cs"/>
        </a:defRPr>
      </a:lvl2pPr>
      <a:lvl3pPr marL="993539" indent="-198708" algn="l" defTabSz="794832" rtl="0" eaLnBrk="1" latinLnBrk="0" hangingPunct="1">
        <a:lnSpc>
          <a:spcPct val="90000"/>
        </a:lnSpc>
        <a:spcBef>
          <a:spcPts val="435"/>
        </a:spcBef>
        <a:buFont typeface="Arial" panose="020B0604020202020204" pitchFamily="34" charset="0"/>
        <a:buChar char="•"/>
        <a:defRPr sz="1738" kern="1200">
          <a:solidFill>
            <a:schemeClr val="tx1"/>
          </a:solidFill>
          <a:latin typeface="+mn-lt"/>
          <a:ea typeface="+mn-ea"/>
          <a:cs typeface="+mn-cs"/>
        </a:defRPr>
      </a:lvl3pPr>
      <a:lvl4pPr marL="1390956" indent="-198708" algn="l" defTabSz="794832" rtl="0" eaLnBrk="1" latinLnBrk="0" hangingPunct="1">
        <a:lnSpc>
          <a:spcPct val="90000"/>
        </a:lnSpc>
        <a:spcBef>
          <a:spcPts val="435"/>
        </a:spcBef>
        <a:buFont typeface="Arial" panose="020B0604020202020204" pitchFamily="34" charset="0"/>
        <a:buChar char="•"/>
        <a:defRPr sz="1564" kern="1200">
          <a:solidFill>
            <a:schemeClr val="tx1"/>
          </a:solidFill>
          <a:latin typeface="+mn-lt"/>
          <a:ea typeface="+mn-ea"/>
          <a:cs typeface="+mn-cs"/>
        </a:defRPr>
      </a:lvl4pPr>
      <a:lvl5pPr marL="1788372" indent="-198708" algn="l" defTabSz="794832" rtl="0" eaLnBrk="1" latinLnBrk="0" hangingPunct="1">
        <a:lnSpc>
          <a:spcPct val="90000"/>
        </a:lnSpc>
        <a:spcBef>
          <a:spcPts val="435"/>
        </a:spcBef>
        <a:buFont typeface="Arial" panose="020B0604020202020204" pitchFamily="34" charset="0"/>
        <a:buChar char="•"/>
        <a:defRPr sz="1564" kern="1200">
          <a:solidFill>
            <a:schemeClr val="tx1"/>
          </a:solidFill>
          <a:latin typeface="+mn-lt"/>
          <a:ea typeface="+mn-ea"/>
          <a:cs typeface="+mn-cs"/>
        </a:defRPr>
      </a:lvl5pPr>
      <a:lvl6pPr marL="2185788" indent="-198708" algn="l" defTabSz="794832" rtl="0" eaLnBrk="1" latinLnBrk="0" hangingPunct="1">
        <a:lnSpc>
          <a:spcPct val="90000"/>
        </a:lnSpc>
        <a:spcBef>
          <a:spcPts val="435"/>
        </a:spcBef>
        <a:buFont typeface="Arial" panose="020B0604020202020204" pitchFamily="34" charset="0"/>
        <a:buChar char="•"/>
        <a:defRPr sz="1564" kern="1200">
          <a:solidFill>
            <a:schemeClr val="tx1"/>
          </a:solidFill>
          <a:latin typeface="+mn-lt"/>
          <a:ea typeface="+mn-ea"/>
          <a:cs typeface="+mn-cs"/>
        </a:defRPr>
      </a:lvl6pPr>
      <a:lvl7pPr marL="2583203" indent="-198708" algn="l" defTabSz="794832" rtl="0" eaLnBrk="1" latinLnBrk="0" hangingPunct="1">
        <a:lnSpc>
          <a:spcPct val="90000"/>
        </a:lnSpc>
        <a:spcBef>
          <a:spcPts val="435"/>
        </a:spcBef>
        <a:buFont typeface="Arial" panose="020B0604020202020204" pitchFamily="34" charset="0"/>
        <a:buChar char="•"/>
        <a:defRPr sz="1564" kern="1200">
          <a:solidFill>
            <a:schemeClr val="tx1"/>
          </a:solidFill>
          <a:latin typeface="+mn-lt"/>
          <a:ea typeface="+mn-ea"/>
          <a:cs typeface="+mn-cs"/>
        </a:defRPr>
      </a:lvl7pPr>
      <a:lvl8pPr marL="2980619" indent="-198708" algn="l" defTabSz="794832" rtl="0" eaLnBrk="1" latinLnBrk="0" hangingPunct="1">
        <a:lnSpc>
          <a:spcPct val="90000"/>
        </a:lnSpc>
        <a:spcBef>
          <a:spcPts val="435"/>
        </a:spcBef>
        <a:buFont typeface="Arial" panose="020B0604020202020204" pitchFamily="34" charset="0"/>
        <a:buChar char="•"/>
        <a:defRPr sz="1564" kern="1200">
          <a:solidFill>
            <a:schemeClr val="tx1"/>
          </a:solidFill>
          <a:latin typeface="+mn-lt"/>
          <a:ea typeface="+mn-ea"/>
          <a:cs typeface="+mn-cs"/>
        </a:defRPr>
      </a:lvl8pPr>
      <a:lvl9pPr marL="3378035" indent="-198708" algn="l" defTabSz="794832" rtl="0" eaLnBrk="1" latinLnBrk="0" hangingPunct="1">
        <a:lnSpc>
          <a:spcPct val="90000"/>
        </a:lnSpc>
        <a:spcBef>
          <a:spcPts val="435"/>
        </a:spcBef>
        <a:buFont typeface="Arial" panose="020B0604020202020204" pitchFamily="34" charset="0"/>
        <a:buChar char="•"/>
        <a:defRPr sz="1564" kern="1200">
          <a:solidFill>
            <a:schemeClr val="tx1"/>
          </a:solidFill>
          <a:latin typeface="+mn-lt"/>
          <a:ea typeface="+mn-ea"/>
          <a:cs typeface="+mn-cs"/>
        </a:defRPr>
      </a:lvl9pPr>
    </p:bodyStyle>
    <p:otherStyle>
      <a:defPPr>
        <a:defRPr lang="en-US"/>
      </a:defPPr>
      <a:lvl1pPr marL="0" algn="l" defTabSz="794832" rtl="0" eaLnBrk="1" latinLnBrk="0" hangingPunct="1">
        <a:defRPr sz="1564" kern="1200">
          <a:solidFill>
            <a:schemeClr val="tx1"/>
          </a:solidFill>
          <a:latin typeface="+mn-lt"/>
          <a:ea typeface="+mn-ea"/>
          <a:cs typeface="+mn-cs"/>
        </a:defRPr>
      </a:lvl1pPr>
      <a:lvl2pPr marL="397416" algn="l" defTabSz="794832" rtl="0" eaLnBrk="1" latinLnBrk="0" hangingPunct="1">
        <a:defRPr sz="1564" kern="1200">
          <a:solidFill>
            <a:schemeClr val="tx1"/>
          </a:solidFill>
          <a:latin typeface="+mn-lt"/>
          <a:ea typeface="+mn-ea"/>
          <a:cs typeface="+mn-cs"/>
        </a:defRPr>
      </a:lvl2pPr>
      <a:lvl3pPr marL="794832" algn="l" defTabSz="794832" rtl="0" eaLnBrk="1" latinLnBrk="0" hangingPunct="1">
        <a:defRPr sz="1564" kern="1200">
          <a:solidFill>
            <a:schemeClr val="tx1"/>
          </a:solidFill>
          <a:latin typeface="+mn-lt"/>
          <a:ea typeface="+mn-ea"/>
          <a:cs typeface="+mn-cs"/>
        </a:defRPr>
      </a:lvl3pPr>
      <a:lvl4pPr marL="1192248" algn="l" defTabSz="794832" rtl="0" eaLnBrk="1" latinLnBrk="0" hangingPunct="1">
        <a:defRPr sz="1564" kern="1200">
          <a:solidFill>
            <a:schemeClr val="tx1"/>
          </a:solidFill>
          <a:latin typeface="+mn-lt"/>
          <a:ea typeface="+mn-ea"/>
          <a:cs typeface="+mn-cs"/>
        </a:defRPr>
      </a:lvl4pPr>
      <a:lvl5pPr marL="1589664" algn="l" defTabSz="794832" rtl="0" eaLnBrk="1" latinLnBrk="0" hangingPunct="1">
        <a:defRPr sz="1564" kern="1200">
          <a:solidFill>
            <a:schemeClr val="tx1"/>
          </a:solidFill>
          <a:latin typeface="+mn-lt"/>
          <a:ea typeface="+mn-ea"/>
          <a:cs typeface="+mn-cs"/>
        </a:defRPr>
      </a:lvl5pPr>
      <a:lvl6pPr marL="1987080" algn="l" defTabSz="794832" rtl="0" eaLnBrk="1" latinLnBrk="0" hangingPunct="1">
        <a:defRPr sz="1564" kern="1200">
          <a:solidFill>
            <a:schemeClr val="tx1"/>
          </a:solidFill>
          <a:latin typeface="+mn-lt"/>
          <a:ea typeface="+mn-ea"/>
          <a:cs typeface="+mn-cs"/>
        </a:defRPr>
      </a:lvl6pPr>
      <a:lvl7pPr marL="2384495" algn="l" defTabSz="794832" rtl="0" eaLnBrk="1" latinLnBrk="0" hangingPunct="1">
        <a:defRPr sz="1564" kern="1200">
          <a:solidFill>
            <a:schemeClr val="tx1"/>
          </a:solidFill>
          <a:latin typeface="+mn-lt"/>
          <a:ea typeface="+mn-ea"/>
          <a:cs typeface="+mn-cs"/>
        </a:defRPr>
      </a:lvl7pPr>
      <a:lvl8pPr marL="2781912" algn="l" defTabSz="794832" rtl="0" eaLnBrk="1" latinLnBrk="0" hangingPunct="1">
        <a:defRPr sz="1564" kern="1200">
          <a:solidFill>
            <a:schemeClr val="tx1"/>
          </a:solidFill>
          <a:latin typeface="+mn-lt"/>
          <a:ea typeface="+mn-ea"/>
          <a:cs typeface="+mn-cs"/>
        </a:defRPr>
      </a:lvl8pPr>
      <a:lvl9pPr marL="3179327" algn="l" defTabSz="794832" rtl="0" eaLnBrk="1" latinLnBrk="0" hangingPunct="1">
        <a:defRPr sz="156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C7C34B2-63BB-2C44-BE3F-7963F01B6665}"/>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0" y="6565581"/>
            <a:ext cx="12192000" cy="292419"/>
          </a:xfrm>
          <a:prstGeom prst="rect">
            <a:avLst/>
          </a:prstGeom>
        </p:spPr>
      </p:pic>
      <p:sp>
        <p:nvSpPr>
          <p:cNvPr id="2" name="Title Placeholder 1">
            <a:extLst>
              <a:ext uri="{FF2B5EF4-FFF2-40B4-BE49-F238E27FC236}">
                <a16:creationId xmlns:a16="http://schemas.microsoft.com/office/drawing/2014/main" id="{E3DEDB09-97EF-6D4F-8EEF-48FD95D5963B}"/>
              </a:ext>
            </a:extLst>
          </p:cNvPr>
          <p:cNvSpPr>
            <a:spLocks noGrp="1"/>
          </p:cNvSpPr>
          <p:nvPr>
            <p:ph type="title"/>
          </p:nvPr>
        </p:nvSpPr>
        <p:spPr>
          <a:xfrm>
            <a:off x="242771" y="196170"/>
            <a:ext cx="9418064" cy="861238"/>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7ACF8A6B-0907-C840-BFFD-F21B6590ECEF}"/>
              </a:ext>
            </a:extLst>
          </p:cNvPr>
          <p:cNvSpPr>
            <a:spLocks noGrp="1"/>
          </p:cNvSpPr>
          <p:nvPr>
            <p:ph type="dt" sz="half" idx="2"/>
          </p:nvPr>
        </p:nvSpPr>
        <p:spPr>
          <a:xfrm>
            <a:off x="10665230" y="6535765"/>
            <a:ext cx="910471" cy="365125"/>
          </a:xfrm>
          <a:prstGeom prst="rect">
            <a:avLst/>
          </a:prstGeom>
        </p:spPr>
        <p:txBody>
          <a:bodyPr vert="horz" lIns="91440" tIns="45720" rIns="91440" bIns="45720" rtlCol="0" anchor="ctr"/>
          <a:lstStyle>
            <a:lvl1pPr algn="l">
              <a:defRPr sz="1043">
                <a:solidFill>
                  <a:schemeClr val="bg1"/>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7C6A7649-0200-E549-B59B-8761C5C73525}"/>
              </a:ext>
            </a:extLst>
          </p:cNvPr>
          <p:cNvSpPr>
            <a:spLocks noGrp="1"/>
          </p:cNvSpPr>
          <p:nvPr>
            <p:ph type="ftr" sz="quarter" idx="3"/>
          </p:nvPr>
        </p:nvSpPr>
        <p:spPr>
          <a:xfrm>
            <a:off x="242772" y="6200457"/>
            <a:ext cx="3478619" cy="365125"/>
          </a:xfrm>
          <a:prstGeom prst="rect">
            <a:avLst/>
          </a:prstGeom>
        </p:spPr>
        <p:txBody>
          <a:bodyPr vert="horz" lIns="91440" tIns="45720" rIns="91440" bIns="45720" rtlCol="0" anchor="ctr"/>
          <a:lstStyle>
            <a:lvl1pPr algn="l">
              <a:defRPr sz="1043">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554EE6-1298-874E-93D6-560375626127}"/>
              </a:ext>
            </a:extLst>
          </p:cNvPr>
          <p:cNvSpPr>
            <a:spLocks noGrp="1"/>
          </p:cNvSpPr>
          <p:nvPr>
            <p:ph type="sldNum" sz="quarter" idx="4"/>
          </p:nvPr>
        </p:nvSpPr>
        <p:spPr>
          <a:xfrm>
            <a:off x="11579088" y="6535766"/>
            <a:ext cx="563807" cy="369508"/>
          </a:xfrm>
          <a:prstGeom prst="rect">
            <a:avLst/>
          </a:prstGeom>
        </p:spPr>
        <p:txBody>
          <a:bodyPr vert="horz" lIns="91440" tIns="45720" rIns="91440" bIns="45720" rtlCol="0" anchor="ctr"/>
          <a:lstStyle>
            <a:lvl1pPr algn="r">
              <a:defRPr sz="1043">
                <a:solidFill>
                  <a:schemeClr val="bg1"/>
                </a:solidFill>
                <a:latin typeface="Arial" panose="020B0604020202020204" pitchFamily="34" charset="0"/>
                <a:cs typeface="Arial" panose="020B0604020202020204" pitchFamily="34" charset="0"/>
              </a:defRPr>
            </a:lvl1pPr>
          </a:lstStyle>
          <a:p>
            <a:fld id="{59F2B6F0-B73C-014C-9460-D20B7703C33C}" type="slidenum">
              <a:rPr lang="en-US" smtClean="0"/>
              <a:pPr/>
              <a:t>‹#›</a:t>
            </a:fld>
            <a:endParaRPr lang="en-US"/>
          </a:p>
        </p:txBody>
      </p:sp>
    </p:spTree>
    <p:extLst>
      <p:ext uri="{BB962C8B-B14F-4D97-AF65-F5344CB8AC3E}">
        <p14:creationId xmlns:p14="http://schemas.microsoft.com/office/powerpoint/2010/main" val="97489853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794883" rtl="0" eaLnBrk="1" latinLnBrk="0" hangingPunct="1">
        <a:lnSpc>
          <a:spcPct val="90000"/>
        </a:lnSpc>
        <a:spcBef>
          <a:spcPct val="0"/>
        </a:spcBef>
        <a:buNone/>
        <a:defRPr sz="3129" kern="1200">
          <a:solidFill>
            <a:schemeClr val="tx2"/>
          </a:solidFill>
          <a:latin typeface="Franklin Gothic Medium" panose="020B0603020102020204" pitchFamily="34" charset="0"/>
          <a:ea typeface="+mj-ea"/>
          <a:cs typeface="+mj-cs"/>
        </a:defRPr>
      </a:lvl1pPr>
    </p:titleStyle>
    <p:bodyStyle>
      <a:lvl1pPr marL="278209" indent="-278209" algn="l" defTabSz="794883" rtl="0" eaLnBrk="1" latinLnBrk="0" hangingPunct="1">
        <a:lnSpc>
          <a:spcPct val="90000"/>
        </a:lnSpc>
        <a:spcBef>
          <a:spcPts val="869"/>
        </a:spcBef>
        <a:buFontTx/>
        <a:buBlip>
          <a:blip r:embed="rId18"/>
        </a:buBlip>
        <a:defRPr sz="2174" kern="1200">
          <a:solidFill>
            <a:schemeClr val="tx1"/>
          </a:solidFill>
          <a:latin typeface="Arial" panose="020B0604020202020204" pitchFamily="34" charset="0"/>
          <a:ea typeface="+mn-ea"/>
          <a:cs typeface="Arial" panose="020B0604020202020204" pitchFamily="34" charset="0"/>
        </a:defRPr>
      </a:lvl1pPr>
      <a:lvl2pPr marL="516674" indent="-198721" algn="l" defTabSz="794883" rtl="0" eaLnBrk="1" latinLnBrk="0" hangingPunct="1">
        <a:lnSpc>
          <a:spcPct val="90000"/>
        </a:lnSpc>
        <a:spcBef>
          <a:spcPts val="435"/>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755139" indent="-119233" algn="l" defTabSz="794883" rtl="0" eaLnBrk="1" latinLnBrk="0" hangingPunct="1">
        <a:lnSpc>
          <a:spcPct val="90000"/>
        </a:lnSpc>
        <a:spcBef>
          <a:spcPts val="435"/>
        </a:spcBef>
        <a:buClr>
          <a:schemeClr val="accent1"/>
        </a:buClr>
        <a:buFont typeface="System Font Regular"/>
        <a:buChar char="-"/>
        <a:defRPr sz="1739" kern="1200">
          <a:solidFill>
            <a:schemeClr val="tx1"/>
          </a:solidFill>
          <a:latin typeface="Arial" panose="020B0604020202020204" pitchFamily="34" charset="0"/>
          <a:ea typeface="+mn-ea"/>
          <a:cs typeface="Arial" panose="020B0604020202020204" pitchFamily="34" charset="0"/>
        </a:defRPr>
      </a:lvl3pPr>
      <a:lvl4pPr marL="914116" indent="-119233" algn="l" defTabSz="794883" rtl="0" eaLnBrk="1" latinLnBrk="0" hangingPunct="1">
        <a:lnSpc>
          <a:spcPct val="90000"/>
        </a:lnSpc>
        <a:spcBef>
          <a:spcPts val="435"/>
        </a:spcBef>
        <a:buClr>
          <a:schemeClr val="accent2"/>
        </a:buClr>
        <a:buFont typeface="Arial" panose="020B0604020202020204" pitchFamily="34" charset="0"/>
        <a:buChar char="•"/>
        <a:defRPr sz="1565" kern="1200">
          <a:solidFill>
            <a:schemeClr val="tx1"/>
          </a:solidFill>
          <a:latin typeface="Arial" panose="020B0604020202020204" pitchFamily="34" charset="0"/>
          <a:ea typeface="+mn-ea"/>
          <a:cs typeface="Arial" panose="020B0604020202020204" pitchFamily="34" charset="0"/>
        </a:defRPr>
      </a:lvl4pPr>
      <a:lvl5pPr marL="1152581" indent="-119233" algn="l" defTabSz="794883" rtl="0" eaLnBrk="1" latinLnBrk="0" hangingPunct="1">
        <a:lnSpc>
          <a:spcPct val="90000"/>
        </a:lnSpc>
        <a:spcBef>
          <a:spcPts val="435"/>
        </a:spcBef>
        <a:buClr>
          <a:schemeClr val="tx2"/>
        </a:buClr>
        <a:buFont typeface="Arial" panose="020B0604020202020204" pitchFamily="34" charset="0"/>
        <a:buChar char="•"/>
        <a:defRPr sz="1565" kern="1200">
          <a:solidFill>
            <a:schemeClr val="tx1"/>
          </a:solidFill>
          <a:latin typeface="Arial" panose="020B0604020202020204" pitchFamily="34" charset="0"/>
          <a:ea typeface="+mn-ea"/>
          <a:cs typeface="Arial" panose="020B0604020202020204" pitchFamily="34" charset="0"/>
        </a:defRPr>
      </a:lvl5pPr>
      <a:lvl6pPr marL="2185929"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6pPr>
      <a:lvl7pPr marL="2583371"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7pPr>
      <a:lvl8pPr marL="2980813"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8pPr>
      <a:lvl9pPr marL="3378254"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9pPr>
    </p:bodyStyle>
    <p:otherStyle>
      <a:defPPr>
        <a:defRPr lang="en-US"/>
      </a:defPPr>
      <a:lvl1pPr marL="0" algn="l" defTabSz="794883" rtl="0" eaLnBrk="1" latinLnBrk="0" hangingPunct="1">
        <a:defRPr sz="1565" kern="1200">
          <a:solidFill>
            <a:schemeClr val="tx1"/>
          </a:solidFill>
          <a:latin typeface="+mn-lt"/>
          <a:ea typeface="+mn-ea"/>
          <a:cs typeface="+mn-cs"/>
        </a:defRPr>
      </a:lvl1pPr>
      <a:lvl2pPr marL="397442" algn="l" defTabSz="794883" rtl="0" eaLnBrk="1" latinLnBrk="0" hangingPunct="1">
        <a:defRPr sz="1565" kern="1200">
          <a:solidFill>
            <a:schemeClr val="tx1"/>
          </a:solidFill>
          <a:latin typeface="+mn-lt"/>
          <a:ea typeface="+mn-ea"/>
          <a:cs typeface="+mn-cs"/>
        </a:defRPr>
      </a:lvl2pPr>
      <a:lvl3pPr marL="794883" algn="l" defTabSz="794883" rtl="0" eaLnBrk="1" latinLnBrk="0" hangingPunct="1">
        <a:defRPr sz="1565" kern="1200">
          <a:solidFill>
            <a:schemeClr val="tx1"/>
          </a:solidFill>
          <a:latin typeface="+mn-lt"/>
          <a:ea typeface="+mn-ea"/>
          <a:cs typeface="+mn-cs"/>
        </a:defRPr>
      </a:lvl3pPr>
      <a:lvl4pPr marL="1192325" algn="l" defTabSz="794883" rtl="0" eaLnBrk="1" latinLnBrk="0" hangingPunct="1">
        <a:defRPr sz="1565" kern="1200">
          <a:solidFill>
            <a:schemeClr val="tx1"/>
          </a:solidFill>
          <a:latin typeface="+mn-lt"/>
          <a:ea typeface="+mn-ea"/>
          <a:cs typeface="+mn-cs"/>
        </a:defRPr>
      </a:lvl4pPr>
      <a:lvl5pPr marL="1589767" algn="l" defTabSz="794883" rtl="0" eaLnBrk="1" latinLnBrk="0" hangingPunct="1">
        <a:defRPr sz="1565" kern="1200">
          <a:solidFill>
            <a:schemeClr val="tx1"/>
          </a:solidFill>
          <a:latin typeface="+mn-lt"/>
          <a:ea typeface="+mn-ea"/>
          <a:cs typeface="+mn-cs"/>
        </a:defRPr>
      </a:lvl5pPr>
      <a:lvl6pPr marL="1987208" algn="l" defTabSz="794883" rtl="0" eaLnBrk="1" latinLnBrk="0" hangingPunct="1">
        <a:defRPr sz="1565" kern="1200">
          <a:solidFill>
            <a:schemeClr val="tx1"/>
          </a:solidFill>
          <a:latin typeface="+mn-lt"/>
          <a:ea typeface="+mn-ea"/>
          <a:cs typeface="+mn-cs"/>
        </a:defRPr>
      </a:lvl6pPr>
      <a:lvl7pPr marL="2384650" algn="l" defTabSz="794883" rtl="0" eaLnBrk="1" latinLnBrk="0" hangingPunct="1">
        <a:defRPr sz="1565" kern="1200">
          <a:solidFill>
            <a:schemeClr val="tx1"/>
          </a:solidFill>
          <a:latin typeface="+mn-lt"/>
          <a:ea typeface="+mn-ea"/>
          <a:cs typeface="+mn-cs"/>
        </a:defRPr>
      </a:lvl7pPr>
      <a:lvl8pPr marL="2782092" algn="l" defTabSz="794883" rtl="0" eaLnBrk="1" latinLnBrk="0" hangingPunct="1">
        <a:defRPr sz="1565" kern="1200">
          <a:solidFill>
            <a:schemeClr val="tx1"/>
          </a:solidFill>
          <a:latin typeface="+mn-lt"/>
          <a:ea typeface="+mn-ea"/>
          <a:cs typeface="+mn-cs"/>
        </a:defRPr>
      </a:lvl8pPr>
      <a:lvl9pPr marL="3179533" algn="l" defTabSz="794883" rtl="0" eaLnBrk="1" latinLnBrk="0" hangingPunct="1">
        <a:defRPr sz="15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0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9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81.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1.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1.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nibib.nih.gov/news-events/newsroom/nih-radx-tech-tackle-development-home-covid-19-tests-improved-accessibility-user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1351-F78C-FE41-9F08-BBAA731DCC5A}"/>
              </a:ext>
            </a:extLst>
          </p:cNvPr>
          <p:cNvSpPr>
            <a:spLocks noGrp="1"/>
          </p:cNvSpPr>
          <p:nvPr>
            <p:ph type="ctrTitle"/>
          </p:nvPr>
        </p:nvSpPr>
        <p:spPr>
          <a:xfrm>
            <a:off x="632977" y="4873306"/>
            <a:ext cx="5112091" cy="859654"/>
          </a:xfrm>
        </p:spPr>
        <p:txBody>
          <a:bodyPr vert="horz" lIns="91440" tIns="45720" rIns="91440" bIns="45720" rtlCol="0" anchor="b">
            <a:noAutofit/>
          </a:bodyPr>
          <a:lstStyle/>
          <a:p>
            <a:pPr>
              <a:spcBef>
                <a:spcPts val="1600"/>
              </a:spcBef>
            </a:pPr>
            <a:r>
              <a:rPr lang="en-US" b="1" dirty="0">
                <a:solidFill>
                  <a:schemeClr val="bg1"/>
                </a:solidFill>
              </a:rPr>
              <a:t>COVID-19 </a:t>
            </a:r>
            <a:br>
              <a:rPr lang="en-US" b="1" dirty="0"/>
            </a:br>
            <a:r>
              <a:rPr lang="en-US" b="1" cap="none" dirty="0">
                <a:solidFill>
                  <a:schemeClr val="bg1"/>
                </a:solidFill>
              </a:rPr>
              <a:t>Accessible Testing</a:t>
            </a:r>
          </a:p>
        </p:txBody>
      </p:sp>
      <p:sp>
        <p:nvSpPr>
          <p:cNvPr id="3" name="Subtitle 2">
            <a:extLst>
              <a:ext uri="{FF2B5EF4-FFF2-40B4-BE49-F238E27FC236}">
                <a16:creationId xmlns:a16="http://schemas.microsoft.com/office/drawing/2014/main" id="{3B26D003-F83E-D24E-A02B-1A8C9CD3339D}"/>
              </a:ext>
            </a:extLst>
          </p:cNvPr>
          <p:cNvSpPr>
            <a:spLocks noGrp="1"/>
          </p:cNvSpPr>
          <p:nvPr>
            <p:ph type="subTitle" idx="1"/>
          </p:nvPr>
        </p:nvSpPr>
        <p:spPr>
          <a:xfrm>
            <a:off x="632979" y="5785006"/>
            <a:ext cx="6332769" cy="473778"/>
          </a:xfrm>
        </p:spPr>
        <p:txBody>
          <a:bodyPr vert="horz" lIns="91440" tIns="45720" rIns="91440" bIns="45720" rtlCol="0" anchor="t">
            <a:noAutofit/>
          </a:bodyPr>
          <a:lstStyle/>
          <a:p>
            <a:r>
              <a:rPr lang="en-US" sz="2200" i="1" cap="none" dirty="0">
                <a:solidFill>
                  <a:schemeClr val="bg2"/>
                </a:solidFill>
              </a:rPr>
              <a:t>Rapid Acceleration of Diagnostics (</a:t>
            </a:r>
            <a:r>
              <a:rPr lang="en-US" sz="2200" i="1" cap="none" dirty="0" err="1">
                <a:solidFill>
                  <a:schemeClr val="bg2"/>
                </a:solidFill>
              </a:rPr>
              <a:t>RADx</a:t>
            </a:r>
            <a:r>
              <a:rPr lang="en-US" sz="2200" i="1" cap="none" baseline="30000" dirty="0">
                <a:solidFill>
                  <a:schemeClr val="bg2"/>
                </a:solidFill>
              </a:rPr>
              <a:t>®</a:t>
            </a:r>
            <a:r>
              <a:rPr lang="en-US" sz="2200" i="1" cap="none" dirty="0">
                <a:solidFill>
                  <a:schemeClr val="bg2"/>
                </a:solidFill>
              </a:rPr>
              <a:t>) Tech</a:t>
            </a:r>
          </a:p>
        </p:txBody>
      </p:sp>
      <p:pic>
        <p:nvPicPr>
          <p:cNvPr id="4" name="Picture 4" descr="COVID-19-themed images: gloved hands with a swab and vial, a masked doctor and patient, COVID test vials in a tray, COVID cells.">
            <a:extLst>
              <a:ext uri="{FF2B5EF4-FFF2-40B4-BE49-F238E27FC236}">
                <a16:creationId xmlns:a16="http://schemas.microsoft.com/office/drawing/2014/main" id="{D6123848-1D95-4E7B-368A-7E036D844CF1}"/>
              </a:ext>
            </a:extLst>
          </p:cNvPr>
          <p:cNvPicPr>
            <a:picLocks noChangeAspect="1"/>
          </p:cNvPicPr>
          <p:nvPr/>
        </p:nvPicPr>
        <p:blipFill rotWithShape="1">
          <a:blip r:embed="rId2"/>
          <a:srcRect l="1256" r="1884" b="197"/>
          <a:stretch/>
        </p:blipFill>
        <p:spPr>
          <a:xfrm>
            <a:off x="292964" y="597970"/>
            <a:ext cx="11643121" cy="3827351"/>
          </a:xfrm>
          <a:prstGeom prst="rect">
            <a:avLst/>
          </a:prstGeom>
        </p:spPr>
      </p:pic>
      <p:sp>
        <p:nvSpPr>
          <p:cNvPr id="6" name="Slide Number Placeholder 3">
            <a:extLst>
              <a:ext uri="{FF2B5EF4-FFF2-40B4-BE49-F238E27FC236}">
                <a16:creationId xmlns:a16="http://schemas.microsoft.com/office/drawing/2014/main" id="{46B99D69-B1F9-6050-D279-178520ACB2E2}"/>
              </a:ext>
            </a:extLst>
          </p:cNvPr>
          <p:cNvSpPr>
            <a:spLocks noGrp="1"/>
          </p:cNvSpPr>
          <p:nvPr>
            <p:ph type="sldNum" sz="quarter" idx="12"/>
          </p:nvPr>
        </p:nvSpPr>
        <p:spPr>
          <a:xfrm>
            <a:off x="11140502" y="6495530"/>
            <a:ext cx="1052508" cy="365125"/>
          </a:xfrm>
        </p:spPr>
        <p:txBody>
          <a:bodyPr/>
          <a:lstStyle/>
          <a:p>
            <a:r>
              <a:rPr lang="en-US" sz="1400" dirty="0">
                <a:solidFill>
                  <a:schemeClr val="tx1"/>
                </a:solidFill>
              </a:rPr>
              <a:t>Slide 1</a:t>
            </a:r>
          </a:p>
        </p:txBody>
      </p:sp>
    </p:spTree>
    <p:extLst>
      <p:ext uri="{BB962C8B-B14F-4D97-AF65-F5344CB8AC3E}">
        <p14:creationId xmlns:p14="http://schemas.microsoft.com/office/powerpoint/2010/main" val="3834222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5F3018-89E0-601B-5830-976491284AB3}"/>
              </a:ext>
            </a:extLst>
          </p:cNvPr>
          <p:cNvSpPr>
            <a:spLocks noGrp="1"/>
          </p:cNvSpPr>
          <p:nvPr>
            <p:ph type="ctrTitle"/>
          </p:nvPr>
        </p:nvSpPr>
        <p:spPr/>
        <p:txBody>
          <a:bodyPr>
            <a:normAutofit/>
          </a:bodyPr>
          <a:lstStyle/>
          <a:p>
            <a:r>
              <a:rPr lang="en-US" sz="5400" cap="none" dirty="0"/>
              <a:t>HomeLab</a:t>
            </a:r>
          </a:p>
        </p:txBody>
      </p:sp>
      <p:sp>
        <p:nvSpPr>
          <p:cNvPr id="3" name="Slide Number Placeholder 3">
            <a:extLst>
              <a:ext uri="{FF2B5EF4-FFF2-40B4-BE49-F238E27FC236}">
                <a16:creationId xmlns:a16="http://schemas.microsoft.com/office/drawing/2014/main" id="{45AFAEA7-DD99-8C4E-C0C0-F3751C136F1F}"/>
              </a:ext>
            </a:extLst>
          </p:cNvPr>
          <p:cNvSpPr txBox="1">
            <a:spLocks/>
          </p:cNvSpPr>
          <p:nvPr/>
        </p:nvSpPr>
        <p:spPr>
          <a:xfrm>
            <a:off x="11140502" y="6495530"/>
            <a:ext cx="1052508" cy="365125"/>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t>Slide 10</a:t>
            </a:r>
          </a:p>
        </p:txBody>
      </p:sp>
    </p:spTree>
    <p:extLst>
      <p:ext uri="{BB962C8B-B14F-4D97-AF65-F5344CB8AC3E}">
        <p14:creationId xmlns:p14="http://schemas.microsoft.com/office/powerpoint/2010/main" val="1754621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0D4872-5B9F-4D92-FD5F-DF3253CBAE07}"/>
              </a:ext>
            </a:extLst>
          </p:cNvPr>
          <p:cNvSpPr>
            <a:spLocks noGrp="1"/>
          </p:cNvSpPr>
          <p:nvPr>
            <p:ph type="title"/>
          </p:nvPr>
        </p:nvSpPr>
        <p:spPr>
          <a:xfrm>
            <a:off x="471125" y="702156"/>
            <a:ext cx="11029616" cy="365125"/>
          </a:xfrm>
        </p:spPr>
        <p:txBody>
          <a:bodyPr>
            <a:normAutofit fontScale="90000"/>
          </a:bodyPr>
          <a:lstStyle/>
          <a:p>
            <a:r>
              <a:rPr lang="en-US" cap="none" dirty="0"/>
              <a:t>Accessibility Analysis</a:t>
            </a:r>
          </a:p>
        </p:txBody>
      </p:sp>
      <p:sp>
        <p:nvSpPr>
          <p:cNvPr id="6" name="TextBox 1">
            <a:extLst>
              <a:ext uri="{FF2B5EF4-FFF2-40B4-BE49-F238E27FC236}">
                <a16:creationId xmlns:a16="http://schemas.microsoft.com/office/drawing/2014/main" id="{21E86709-7ECE-49E4-54A0-65C8CD0A6FED}"/>
              </a:ext>
            </a:extLst>
          </p:cNvPr>
          <p:cNvSpPr txBox="1"/>
          <p:nvPr/>
        </p:nvSpPr>
        <p:spPr>
          <a:xfrm>
            <a:off x="579336" y="1665920"/>
            <a:ext cx="11234209" cy="41007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pPr>
            <a:r>
              <a:rPr lang="en-US" sz="2400" b="1" dirty="0"/>
              <a:t>Georgia Tech HomeLab</a:t>
            </a:r>
            <a:endParaRPr lang="en-US" sz="2400"/>
          </a:p>
          <a:p>
            <a:pPr>
              <a:spcBef>
                <a:spcPct val="0"/>
              </a:spcBef>
            </a:pPr>
            <a:endParaRPr lang="en-US" sz="2000" b="1" dirty="0">
              <a:ea typeface="+mn-lt"/>
              <a:cs typeface="+mn-lt"/>
            </a:endParaRPr>
          </a:p>
          <a:p>
            <a:pPr>
              <a:lnSpc>
                <a:spcPct val="150000"/>
              </a:lnSpc>
            </a:pPr>
            <a:r>
              <a:rPr lang="en-US" sz="2000" i="1" dirty="0">
                <a:ea typeface="+mn-lt"/>
                <a:cs typeface="+mn-lt"/>
              </a:rPr>
              <a:t>Seeks to understand the needs and desires of specific populations and to assist innovative companies in meeting their goals by providing a direct connection to laboratory and in-home testing resources.</a:t>
            </a:r>
            <a:endParaRPr lang="en-US" dirty="0">
              <a:ea typeface="+mn-lt"/>
              <a:cs typeface="+mn-lt"/>
            </a:endParaRPr>
          </a:p>
          <a:p>
            <a:pPr marL="342900" indent="-342900">
              <a:lnSpc>
                <a:spcPct val="150000"/>
              </a:lnSpc>
              <a:spcBef>
                <a:spcPts val="1200"/>
              </a:spcBef>
              <a:buFont typeface="Arial"/>
              <a:buChar char="•"/>
            </a:pPr>
            <a:r>
              <a:rPr lang="en-US" sz="2000" dirty="0">
                <a:ea typeface="+mn-lt"/>
                <a:cs typeface="+mn-lt"/>
              </a:rPr>
              <a:t>Detailed qualitative &amp; quantitative usability analysis of tests</a:t>
            </a:r>
            <a:endParaRPr lang="en-US" dirty="0">
              <a:ea typeface="+mn-lt"/>
              <a:cs typeface="+mn-lt"/>
            </a:endParaRPr>
          </a:p>
          <a:p>
            <a:pPr marL="342900" indent="-342900">
              <a:lnSpc>
                <a:spcPct val="150000"/>
              </a:lnSpc>
              <a:buFont typeface="Arial"/>
              <a:buChar char="•"/>
            </a:pPr>
            <a:r>
              <a:rPr lang="en-US" sz="2000" dirty="0">
                <a:ea typeface="+mn-lt"/>
                <a:cs typeface="+mn-lt"/>
              </a:rPr>
              <a:t>Quantitative summary for each respective target population </a:t>
            </a:r>
            <a:endParaRPr lang="en-US"/>
          </a:p>
          <a:p>
            <a:pPr marL="342900" indent="-342900">
              <a:lnSpc>
                <a:spcPct val="150000"/>
              </a:lnSpc>
              <a:buFont typeface="Arial"/>
              <a:buChar char="•"/>
            </a:pPr>
            <a:r>
              <a:rPr lang="en-US" sz="2000" dirty="0">
                <a:ea typeface="+mn-lt"/>
                <a:cs typeface="+mn-lt"/>
              </a:rPr>
              <a:t>Focus Groups</a:t>
            </a:r>
            <a:endParaRPr lang="en-US" dirty="0">
              <a:ea typeface="+mn-lt"/>
              <a:cs typeface="+mn-lt"/>
            </a:endParaRPr>
          </a:p>
          <a:p>
            <a:pPr marL="342900" indent="-342900">
              <a:lnSpc>
                <a:spcPct val="150000"/>
              </a:lnSpc>
              <a:buFont typeface="Arial"/>
              <a:buChar char="•"/>
            </a:pPr>
            <a:r>
              <a:rPr lang="en-US" sz="2000" dirty="0">
                <a:ea typeface="+mn-lt"/>
                <a:cs typeface="+mn-lt"/>
              </a:rPr>
              <a:t>User Testing</a:t>
            </a:r>
            <a:endParaRPr lang="en-US" dirty="0"/>
          </a:p>
          <a:p>
            <a:pPr marL="457200" indent="-457200">
              <a:lnSpc>
                <a:spcPct val="150000"/>
              </a:lnSpc>
              <a:buFont typeface="Arial,Sans-Serif"/>
              <a:buChar char="•"/>
            </a:pPr>
            <a:endParaRPr lang="en-US" sz="2000" dirty="0">
              <a:ea typeface="+mn-lt"/>
              <a:cs typeface="+mn-lt"/>
            </a:endParaRPr>
          </a:p>
        </p:txBody>
      </p:sp>
      <p:sp>
        <p:nvSpPr>
          <p:cNvPr id="4" name="Slide Number Placeholder 3">
            <a:extLst>
              <a:ext uri="{FF2B5EF4-FFF2-40B4-BE49-F238E27FC236}">
                <a16:creationId xmlns:a16="http://schemas.microsoft.com/office/drawing/2014/main" id="{F4E9FE0E-FF20-9238-DBBC-C0955080D94E}"/>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11</a:t>
            </a:r>
          </a:p>
        </p:txBody>
      </p:sp>
    </p:spTree>
    <p:extLst>
      <p:ext uri="{BB962C8B-B14F-4D97-AF65-F5344CB8AC3E}">
        <p14:creationId xmlns:p14="http://schemas.microsoft.com/office/powerpoint/2010/main" val="3129554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096CD-82B1-33CE-CBD4-301284EBA251}"/>
              </a:ext>
            </a:extLst>
          </p:cNvPr>
          <p:cNvSpPr>
            <a:spLocks noGrp="1"/>
          </p:cNvSpPr>
          <p:nvPr>
            <p:ph type="title"/>
          </p:nvPr>
        </p:nvSpPr>
        <p:spPr/>
        <p:txBody>
          <a:bodyPr>
            <a:normAutofit fontScale="90000"/>
          </a:bodyPr>
          <a:lstStyle/>
          <a:p>
            <a:r>
              <a:rPr lang="en-US" cap="none" dirty="0"/>
              <a:t>HomeLab Evaluation Process</a:t>
            </a:r>
          </a:p>
        </p:txBody>
      </p:sp>
      <p:pic>
        <p:nvPicPr>
          <p:cNvPr id="22" name="Picture 22" descr="HomeLab Evaluation process: Step 1: Task analysis, Step 2: Objective measurement, Step 3: Expert review">
            <a:extLst>
              <a:ext uri="{FF2B5EF4-FFF2-40B4-BE49-F238E27FC236}">
                <a16:creationId xmlns:a16="http://schemas.microsoft.com/office/drawing/2014/main" id="{623B7AAF-8B6A-95C8-76B2-5FD815A773BA}"/>
              </a:ext>
            </a:extLst>
          </p:cNvPr>
          <p:cNvPicPr>
            <a:picLocks noChangeAspect="1"/>
          </p:cNvPicPr>
          <p:nvPr/>
        </p:nvPicPr>
        <p:blipFill>
          <a:blip r:embed="rId2"/>
          <a:stretch>
            <a:fillRect/>
          </a:stretch>
        </p:blipFill>
        <p:spPr>
          <a:xfrm>
            <a:off x="1291119" y="1311661"/>
            <a:ext cx="9207357" cy="1400723"/>
          </a:xfrm>
          <a:prstGeom prst="rect">
            <a:avLst/>
          </a:prstGeom>
        </p:spPr>
      </p:pic>
      <p:sp>
        <p:nvSpPr>
          <p:cNvPr id="645" name="TextBox 644">
            <a:extLst>
              <a:ext uri="{FF2B5EF4-FFF2-40B4-BE49-F238E27FC236}">
                <a16:creationId xmlns:a16="http://schemas.microsoft.com/office/drawing/2014/main" id="{DC785D37-063B-A707-2468-921F600CAE3B}"/>
              </a:ext>
            </a:extLst>
          </p:cNvPr>
          <p:cNvSpPr txBox="1"/>
          <p:nvPr/>
        </p:nvSpPr>
        <p:spPr>
          <a:xfrm>
            <a:off x="872066" y="3024292"/>
            <a:ext cx="10151532" cy="35117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spcAft>
                <a:spcPts val="600"/>
              </a:spcAft>
            </a:pPr>
            <a:r>
              <a:rPr lang="en-US" b="1" dirty="0">
                <a:ea typeface="+mn-lt"/>
                <a:cs typeface="+mn-lt"/>
              </a:rPr>
              <a:t>Task Analysis </a:t>
            </a:r>
            <a:endParaRPr lang="en-US" dirty="0">
              <a:ea typeface="+mn-lt"/>
              <a:cs typeface="+mn-lt"/>
            </a:endParaRPr>
          </a:p>
          <a:p>
            <a:pPr marL="285750" indent="-285750">
              <a:spcBef>
                <a:spcPct val="20000"/>
              </a:spcBef>
              <a:spcAft>
                <a:spcPts val="600"/>
              </a:spcAft>
              <a:buFont typeface="Arial"/>
              <a:buChar char="•"/>
            </a:pPr>
            <a:r>
              <a:rPr lang="en-US" dirty="0">
                <a:ea typeface="+mn-lt"/>
                <a:cs typeface="+mn-lt"/>
              </a:rPr>
              <a:t>Identify the cognitive, physical, and sensory tasks associated with the procedure</a:t>
            </a:r>
            <a:endParaRPr lang="en-US" dirty="0"/>
          </a:p>
          <a:p>
            <a:pPr marL="285750" indent="-285750">
              <a:spcBef>
                <a:spcPct val="20000"/>
              </a:spcBef>
              <a:spcAft>
                <a:spcPts val="600"/>
              </a:spcAft>
              <a:buFont typeface="Arial"/>
              <a:buChar char="•"/>
            </a:pPr>
            <a:r>
              <a:rPr lang="en-US" dirty="0">
                <a:ea typeface="+mn-lt"/>
                <a:cs typeface="+mn-lt"/>
              </a:rPr>
              <a:t>Identify which tasks are essential to system success/failure</a:t>
            </a:r>
            <a:endParaRPr lang="en-US" dirty="0"/>
          </a:p>
          <a:p>
            <a:pPr marL="285750" indent="-285750">
              <a:spcBef>
                <a:spcPct val="20000"/>
              </a:spcBef>
              <a:spcAft>
                <a:spcPts val="600"/>
              </a:spcAft>
              <a:buFont typeface="Arial"/>
              <a:buChar char="•"/>
            </a:pPr>
            <a:r>
              <a:rPr lang="en-US" dirty="0">
                <a:ea typeface="+mn-lt"/>
                <a:cs typeface="+mn-lt"/>
              </a:rPr>
              <a:t>Determined if users were likely to be able to complete the task without assistance</a:t>
            </a:r>
            <a:endParaRPr lang="en-US" dirty="0"/>
          </a:p>
          <a:p>
            <a:pPr>
              <a:spcBef>
                <a:spcPct val="20000"/>
              </a:spcBef>
              <a:spcAft>
                <a:spcPts val="600"/>
              </a:spcAft>
            </a:pPr>
            <a:r>
              <a:rPr lang="en-US" b="1" dirty="0">
                <a:ea typeface="+mn-lt"/>
                <a:cs typeface="+mn-lt"/>
              </a:rPr>
              <a:t>Objective measurements</a:t>
            </a:r>
            <a:endParaRPr lang="en-US" dirty="0">
              <a:ea typeface="+mn-lt"/>
              <a:cs typeface="+mn-lt"/>
            </a:endParaRPr>
          </a:p>
          <a:p>
            <a:pPr marL="285750" indent="-285750">
              <a:spcBef>
                <a:spcPct val="20000"/>
              </a:spcBef>
              <a:spcAft>
                <a:spcPts val="600"/>
              </a:spcAft>
              <a:buFont typeface="Arial"/>
              <a:buChar char="•"/>
            </a:pPr>
            <a:r>
              <a:rPr lang="en-US" dirty="0">
                <a:ea typeface="+mn-lt"/>
                <a:cs typeface="+mn-lt"/>
              </a:rPr>
              <a:t>Force measurements (using a digital force gauge and a torque meter), font size, contrast ratios</a:t>
            </a:r>
            <a:endParaRPr lang="en-US" dirty="0"/>
          </a:p>
          <a:p>
            <a:pPr>
              <a:spcBef>
                <a:spcPct val="20000"/>
              </a:spcBef>
              <a:spcAft>
                <a:spcPts val="600"/>
              </a:spcAft>
            </a:pPr>
            <a:r>
              <a:rPr lang="en-US" b="1" dirty="0">
                <a:ea typeface="+mn-lt"/>
                <a:cs typeface="+mn-lt"/>
              </a:rPr>
              <a:t>Expert reviews</a:t>
            </a:r>
            <a:r>
              <a:rPr lang="en-US" dirty="0">
                <a:ea typeface="+mn-lt"/>
                <a:cs typeface="+mn-lt"/>
              </a:rPr>
              <a:t> </a:t>
            </a:r>
            <a:endParaRPr lang="en-US" dirty="0"/>
          </a:p>
          <a:p>
            <a:pPr marL="285750" indent="-285750">
              <a:spcBef>
                <a:spcPct val="20000"/>
              </a:spcBef>
              <a:spcAft>
                <a:spcPts val="600"/>
              </a:spcAft>
              <a:buFont typeface="Arial"/>
              <a:buChar char="•"/>
            </a:pPr>
            <a:r>
              <a:rPr lang="en-US" dirty="0">
                <a:ea typeface="+mn-lt"/>
                <a:cs typeface="+mn-lt"/>
              </a:rPr>
              <a:t>The test kit, protocol, and all instructional materials were evaluated. Researchers used the task analysis as scaffolding to walk through the testing protocol. </a:t>
            </a:r>
            <a:endParaRPr lang="en-US" dirty="0"/>
          </a:p>
        </p:txBody>
      </p:sp>
      <p:sp>
        <p:nvSpPr>
          <p:cNvPr id="9" name="Slide Number Placeholder 3">
            <a:extLst>
              <a:ext uri="{FF2B5EF4-FFF2-40B4-BE49-F238E27FC236}">
                <a16:creationId xmlns:a16="http://schemas.microsoft.com/office/drawing/2014/main" id="{D44BC523-CB07-C549-F5E1-27085E5BD562}"/>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12</a:t>
            </a:r>
          </a:p>
        </p:txBody>
      </p:sp>
    </p:spTree>
    <p:extLst>
      <p:ext uri="{BB962C8B-B14F-4D97-AF65-F5344CB8AC3E}">
        <p14:creationId xmlns:p14="http://schemas.microsoft.com/office/powerpoint/2010/main" val="66783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0D4872-5B9F-4D92-FD5F-DF3253CBAE07}"/>
              </a:ext>
            </a:extLst>
          </p:cNvPr>
          <p:cNvSpPr>
            <a:spLocks noGrp="1"/>
          </p:cNvSpPr>
          <p:nvPr>
            <p:ph type="title"/>
          </p:nvPr>
        </p:nvSpPr>
        <p:spPr/>
        <p:txBody>
          <a:bodyPr>
            <a:normAutofit fontScale="90000"/>
          </a:bodyPr>
          <a:lstStyle/>
          <a:p>
            <a:r>
              <a:rPr lang="en-US" cap="none" dirty="0"/>
              <a:t>HomeLab Accessibility Analysis</a:t>
            </a:r>
          </a:p>
        </p:txBody>
      </p:sp>
      <p:sp>
        <p:nvSpPr>
          <p:cNvPr id="3" name="Content Placeholder 2">
            <a:extLst>
              <a:ext uri="{FF2B5EF4-FFF2-40B4-BE49-F238E27FC236}">
                <a16:creationId xmlns:a16="http://schemas.microsoft.com/office/drawing/2014/main" id="{27853810-6DBE-5574-E725-F90C75FE17E7}"/>
              </a:ext>
            </a:extLst>
          </p:cNvPr>
          <p:cNvSpPr>
            <a:spLocks noGrp="1"/>
          </p:cNvSpPr>
          <p:nvPr/>
        </p:nvSpPr>
        <p:spPr>
          <a:xfrm>
            <a:off x="889013" y="1377521"/>
            <a:ext cx="5210721" cy="509463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Tx/>
              <a:buSzPct val="100000"/>
              <a:buFont typeface="Arial" panose="020B0604020202020204" pitchFamily="34" charset="0"/>
              <a:buChar char="•"/>
              <a:defRPr sz="1800" b="1"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Bef>
                <a:spcPts val="0"/>
              </a:spcBef>
              <a:buNone/>
            </a:pPr>
            <a:r>
              <a:rPr lang="en-US" sz="2400" dirty="0">
                <a:solidFill>
                  <a:srgbClr val="000000"/>
                </a:solidFill>
              </a:rPr>
              <a:t>Report contents</a:t>
            </a:r>
          </a:p>
          <a:p>
            <a:pPr marL="305435" indent="-305435">
              <a:spcBef>
                <a:spcPts val="900"/>
              </a:spcBef>
              <a:spcAft>
                <a:spcPts val="0"/>
              </a:spcAft>
            </a:pPr>
            <a:r>
              <a:rPr lang="en-US" dirty="0">
                <a:solidFill>
                  <a:srgbClr val="000000"/>
                </a:solidFill>
              </a:rPr>
              <a:t>Executive Summary</a:t>
            </a:r>
          </a:p>
          <a:p>
            <a:pPr marL="305435" indent="-305435">
              <a:spcBef>
                <a:spcPts val="1200"/>
              </a:spcBef>
              <a:spcAft>
                <a:spcPts val="0"/>
              </a:spcAft>
            </a:pPr>
            <a:r>
              <a:rPr lang="en-US" dirty="0">
                <a:solidFill>
                  <a:srgbClr val="000000"/>
                </a:solidFill>
              </a:rPr>
              <a:t>Methods</a:t>
            </a:r>
            <a:endParaRPr lang="en-US"/>
          </a:p>
          <a:p>
            <a:pPr marL="305435" indent="-305435">
              <a:spcBef>
                <a:spcPts val="1200"/>
              </a:spcBef>
              <a:spcAft>
                <a:spcPts val="0"/>
              </a:spcAft>
            </a:pPr>
            <a:r>
              <a:rPr lang="en-US" dirty="0">
                <a:solidFill>
                  <a:srgbClr val="000000"/>
                </a:solidFill>
              </a:rPr>
              <a:t>Results</a:t>
            </a:r>
            <a:endParaRPr lang="en-US"/>
          </a:p>
          <a:p>
            <a:pPr marL="629920" lvl="1" indent="-305435">
              <a:spcBef>
                <a:spcPts val="900"/>
              </a:spcBef>
              <a:spcAft>
                <a:spcPts val="0"/>
              </a:spcAft>
            </a:pPr>
            <a:r>
              <a:rPr lang="en-US" sz="1600" dirty="0">
                <a:solidFill>
                  <a:srgbClr val="000000"/>
                </a:solidFill>
              </a:rPr>
              <a:t>Pros</a:t>
            </a:r>
            <a:endParaRPr lang="en-US" sz="1600" dirty="0"/>
          </a:p>
          <a:p>
            <a:pPr marL="629920" lvl="1" indent="-285750">
              <a:spcBef>
                <a:spcPts val="900"/>
              </a:spcBef>
              <a:spcAft>
                <a:spcPts val="0"/>
              </a:spcAft>
            </a:pPr>
            <a:r>
              <a:rPr lang="en-US" sz="1600" dirty="0">
                <a:solidFill>
                  <a:srgbClr val="000000"/>
                </a:solidFill>
              </a:rPr>
              <a:t>Cons</a:t>
            </a:r>
            <a:endParaRPr lang="en-US" sz="1600"/>
          </a:p>
          <a:p>
            <a:pPr marL="305435" indent="-305435">
              <a:spcBef>
                <a:spcPts val="1200"/>
              </a:spcBef>
              <a:spcAft>
                <a:spcPts val="0"/>
              </a:spcAft>
            </a:pPr>
            <a:r>
              <a:rPr lang="en-US">
                <a:solidFill>
                  <a:srgbClr val="000000"/>
                </a:solidFill>
                <a:ea typeface="+mn-lt"/>
                <a:cs typeface="+mn-lt"/>
              </a:rPr>
              <a:t>Quantitative Task Analysis</a:t>
            </a:r>
            <a:endParaRPr lang="en-US" b="0">
              <a:ea typeface="+mn-lt"/>
              <a:cs typeface="+mn-lt"/>
            </a:endParaRPr>
          </a:p>
          <a:p>
            <a:pPr marL="629920" lvl="1" indent="-305435">
              <a:spcBef>
                <a:spcPts val="1200"/>
              </a:spcBef>
              <a:spcAft>
                <a:spcPts val="0"/>
              </a:spcAft>
            </a:pPr>
            <a:r>
              <a:rPr lang="en-US" sz="1600" dirty="0">
                <a:solidFill>
                  <a:srgbClr val="000000"/>
                </a:solidFill>
                <a:ea typeface="+mn-lt"/>
                <a:cs typeface="+mn-lt"/>
              </a:rPr>
              <a:t>Users with no vision</a:t>
            </a:r>
            <a:endParaRPr lang="en-US" sz="1600" dirty="0">
              <a:ea typeface="+mn-lt"/>
              <a:cs typeface="+mn-lt"/>
            </a:endParaRPr>
          </a:p>
          <a:p>
            <a:pPr marL="629920" lvl="1" indent="-305435">
              <a:spcBef>
                <a:spcPts val="1200"/>
              </a:spcBef>
              <a:spcAft>
                <a:spcPts val="0"/>
              </a:spcAft>
            </a:pPr>
            <a:r>
              <a:rPr lang="en-US" sz="1600" dirty="0">
                <a:solidFill>
                  <a:srgbClr val="000000"/>
                </a:solidFill>
                <a:ea typeface="+mn-lt"/>
                <a:cs typeface="+mn-lt"/>
              </a:rPr>
              <a:t>Users with low vision</a:t>
            </a:r>
            <a:endParaRPr lang="en-US" sz="1600" dirty="0">
              <a:ea typeface="+mn-lt"/>
              <a:cs typeface="+mn-lt"/>
            </a:endParaRPr>
          </a:p>
          <a:p>
            <a:pPr marL="629920" lvl="1" indent="-305435">
              <a:spcBef>
                <a:spcPts val="1200"/>
              </a:spcBef>
              <a:spcAft>
                <a:spcPts val="0"/>
              </a:spcAft>
            </a:pPr>
            <a:r>
              <a:rPr lang="en-US" sz="1600" dirty="0">
                <a:solidFill>
                  <a:srgbClr val="000000"/>
                </a:solidFill>
                <a:ea typeface="+mn-lt"/>
                <a:cs typeface="+mn-lt"/>
              </a:rPr>
              <a:t>Users with limited dexterity</a:t>
            </a:r>
            <a:endParaRPr lang="en-US" sz="1600" dirty="0">
              <a:ea typeface="+mn-lt"/>
              <a:cs typeface="+mn-lt"/>
            </a:endParaRPr>
          </a:p>
          <a:p>
            <a:pPr marL="629920" lvl="1" indent="-305435">
              <a:spcBef>
                <a:spcPts val="1200"/>
              </a:spcBef>
              <a:spcAft>
                <a:spcPts val="0"/>
              </a:spcAft>
            </a:pPr>
            <a:r>
              <a:rPr lang="en-US" sz="1600" dirty="0">
                <a:solidFill>
                  <a:srgbClr val="000000"/>
                </a:solidFill>
                <a:ea typeface="+mn-lt"/>
                <a:cs typeface="+mn-lt"/>
              </a:rPr>
              <a:t>Older adult users</a:t>
            </a:r>
            <a:endParaRPr lang="en-US" sz="1600" dirty="0">
              <a:ea typeface="+mn-lt"/>
              <a:cs typeface="+mn-lt"/>
            </a:endParaRPr>
          </a:p>
          <a:p>
            <a:pPr marL="305435" indent="-285750">
              <a:spcBef>
                <a:spcPts val="1200"/>
              </a:spcBef>
              <a:spcAft>
                <a:spcPts val="0"/>
              </a:spcAft>
            </a:pPr>
            <a:r>
              <a:rPr lang="en-US" dirty="0">
                <a:solidFill>
                  <a:srgbClr val="000000"/>
                </a:solidFill>
              </a:rPr>
              <a:t>Recommendations</a:t>
            </a:r>
            <a:endParaRPr lang="en-US"/>
          </a:p>
          <a:p>
            <a:pPr marL="610235" lvl="1" indent="-285750">
              <a:lnSpc>
                <a:spcPct val="150000"/>
              </a:lnSpc>
              <a:spcBef>
                <a:spcPct val="0"/>
              </a:spcBef>
              <a:buFont typeface="Arial"/>
              <a:buChar char="•"/>
            </a:pPr>
            <a:endParaRPr lang="en-US" sz="2800" b="1" dirty="0">
              <a:solidFill>
                <a:srgbClr val="000000"/>
              </a:solidFill>
            </a:endParaRPr>
          </a:p>
        </p:txBody>
      </p:sp>
      <p:sp>
        <p:nvSpPr>
          <p:cNvPr id="7" name="Slide Number Placeholder 3">
            <a:extLst>
              <a:ext uri="{FF2B5EF4-FFF2-40B4-BE49-F238E27FC236}">
                <a16:creationId xmlns:a16="http://schemas.microsoft.com/office/drawing/2014/main" id="{1B7917B6-4566-8389-22B4-9638385052B9}"/>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13</a:t>
            </a:r>
          </a:p>
        </p:txBody>
      </p:sp>
      <p:pic>
        <p:nvPicPr>
          <p:cNvPr id="2" name="Picture 5" descr="A template cover page of a HomeLab report with placeholders for Company Name, Report title, attribution to HomeLab and the date">
            <a:extLst>
              <a:ext uri="{FF2B5EF4-FFF2-40B4-BE49-F238E27FC236}">
                <a16:creationId xmlns:a16="http://schemas.microsoft.com/office/drawing/2014/main" id="{E50D97A7-78CF-0B67-CBF8-4193DA424911}"/>
              </a:ext>
            </a:extLst>
          </p:cNvPr>
          <p:cNvPicPr>
            <a:picLocks noChangeAspect="1"/>
          </p:cNvPicPr>
          <p:nvPr/>
        </p:nvPicPr>
        <p:blipFill>
          <a:blip r:embed="rId3"/>
          <a:stretch>
            <a:fillRect/>
          </a:stretch>
        </p:blipFill>
        <p:spPr>
          <a:xfrm>
            <a:off x="6141720" y="1071176"/>
            <a:ext cx="4617720" cy="5706247"/>
          </a:xfrm>
          <a:prstGeom prst="rect">
            <a:avLst/>
          </a:prstGeom>
        </p:spPr>
      </p:pic>
    </p:spTree>
    <p:extLst>
      <p:ext uri="{BB962C8B-B14F-4D97-AF65-F5344CB8AC3E}">
        <p14:creationId xmlns:p14="http://schemas.microsoft.com/office/powerpoint/2010/main" val="2544933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0D4872-5B9F-4D92-FD5F-DF3253CBAE07}"/>
              </a:ext>
            </a:extLst>
          </p:cNvPr>
          <p:cNvSpPr>
            <a:spLocks noGrp="1"/>
          </p:cNvSpPr>
          <p:nvPr>
            <p:ph type="title"/>
          </p:nvPr>
        </p:nvSpPr>
        <p:spPr/>
        <p:txBody>
          <a:bodyPr>
            <a:normAutofit fontScale="90000"/>
          </a:bodyPr>
          <a:lstStyle/>
          <a:p>
            <a:r>
              <a:rPr lang="en-US" cap="none" dirty="0"/>
              <a:t>HomeLab Report – Sample Task Analysis</a:t>
            </a:r>
          </a:p>
        </p:txBody>
      </p:sp>
      <p:sp>
        <p:nvSpPr>
          <p:cNvPr id="4" name="TextBox 3">
            <a:extLst>
              <a:ext uri="{FF2B5EF4-FFF2-40B4-BE49-F238E27FC236}">
                <a16:creationId xmlns:a16="http://schemas.microsoft.com/office/drawing/2014/main" id="{A5BA00A8-9681-8F10-B58E-1D13508B8292}"/>
              </a:ext>
            </a:extLst>
          </p:cNvPr>
          <p:cNvSpPr txBox="1"/>
          <p:nvPr/>
        </p:nvSpPr>
        <p:spPr>
          <a:xfrm>
            <a:off x="409786" y="1530772"/>
            <a:ext cx="4936065"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Example tasks include:</a:t>
            </a:r>
          </a:p>
          <a:p>
            <a:pPr marL="285750" indent="-285750">
              <a:spcBef>
                <a:spcPts val="1200"/>
              </a:spcBef>
              <a:buFont typeface="Arial"/>
              <a:buChar char="•"/>
            </a:pPr>
            <a:r>
              <a:rPr lang="en-US" sz="2400" dirty="0"/>
              <a:t>Open the outer box</a:t>
            </a:r>
          </a:p>
          <a:p>
            <a:pPr marL="285750" indent="-285750">
              <a:spcBef>
                <a:spcPts val="1200"/>
              </a:spcBef>
              <a:buFont typeface="Arial"/>
              <a:buChar char="•"/>
            </a:pPr>
            <a:r>
              <a:rPr lang="en-US" sz="2400" dirty="0"/>
              <a:t>Consume instructions</a:t>
            </a:r>
          </a:p>
          <a:p>
            <a:pPr marL="285750" indent="-285750">
              <a:spcBef>
                <a:spcPts val="1200"/>
              </a:spcBef>
              <a:buFont typeface="Arial"/>
              <a:buChar char="•"/>
            </a:pPr>
            <a:r>
              <a:rPr lang="en-US" sz="2400" dirty="0"/>
              <a:t>Remove seal from buffer tube</a:t>
            </a:r>
          </a:p>
          <a:p>
            <a:pPr marL="285750" indent="-285750">
              <a:spcBef>
                <a:spcPts val="1200"/>
              </a:spcBef>
              <a:buFont typeface="Arial"/>
              <a:buChar char="•"/>
            </a:pPr>
            <a:r>
              <a:rPr lang="en-US" sz="2400" dirty="0"/>
              <a:t>Open swab package</a:t>
            </a:r>
          </a:p>
          <a:p>
            <a:pPr marL="285750" indent="-285750">
              <a:spcBef>
                <a:spcPts val="1200"/>
              </a:spcBef>
              <a:buFont typeface="Arial"/>
              <a:buChar char="•"/>
            </a:pPr>
            <a:r>
              <a:rPr lang="en-US" sz="2400" dirty="0">
                <a:ea typeface="+mn-lt"/>
                <a:cs typeface="+mn-lt"/>
              </a:rPr>
              <a:t>Dispense 3 drops of buffer into sample well on test device</a:t>
            </a:r>
          </a:p>
          <a:p>
            <a:pPr marL="285750" indent="-285750">
              <a:spcBef>
                <a:spcPts val="1200"/>
              </a:spcBef>
              <a:buFont typeface="Arial"/>
              <a:buChar char="•"/>
            </a:pPr>
            <a:r>
              <a:rPr lang="en-US" sz="2400" dirty="0"/>
              <a:t>Close tube cap</a:t>
            </a:r>
          </a:p>
          <a:p>
            <a:pPr marL="285750" indent="-285750">
              <a:spcBef>
                <a:spcPts val="1200"/>
              </a:spcBef>
              <a:buFont typeface="Arial"/>
              <a:buChar char="•"/>
            </a:pPr>
            <a:r>
              <a:rPr lang="en-US" sz="2400" dirty="0"/>
              <a:t>Interpret results</a:t>
            </a:r>
          </a:p>
        </p:txBody>
      </p:sp>
      <p:graphicFrame>
        <p:nvGraphicFramePr>
          <p:cNvPr id="3" name="Table 3">
            <a:extLst>
              <a:ext uri="{FF2B5EF4-FFF2-40B4-BE49-F238E27FC236}">
                <a16:creationId xmlns:a16="http://schemas.microsoft.com/office/drawing/2014/main" id="{CDCEB37A-3438-15E6-8C8D-AAF1A900FA26}"/>
              </a:ext>
            </a:extLst>
          </p:cNvPr>
          <p:cNvGraphicFramePr>
            <a:graphicFrameLocks noGrp="1"/>
          </p:cNvGraphicFramePr>
          <p:nvPr>
            <p:extLst>
              <p:ext uri="{D42A27DB-BD31-4B8C-83A1-F6EECF244321}">
                <p14:modId xmlns:p14="http://schemas.microsoft.com/office/powerpoint/2010/main" val="1781119839"/>
              </p:ext>
            </p:extLst>
          </p:nvPr>
        </p:nvGraphicFramePr>
        <p:xfrm>
          <a:off x="5657426" y="2047239"/>
          <a:ext cx="6136028" cy="2895327"/>
        </p:xfrm>
        <a:graphic>
          <a:graphicData uri="http://schemas.openxmlformats.org/drawingml/2006/table">
            <a:tbl>
              <a:tblPr firstRow="1" bandRow="1">
                <a:tableStyleId>{5940675A-B579-460E-94D1-54222C63F5DA}</a:tableStyleId>
              </a:tblPr>
              <a:tblGrid>
                <a:gridCol w="1996440">
                  <a:extLst>
                    <a:ext uri="{9D8B030D-6E8A-4147-A177-3AD203B41FA5}">
                      <a16:colId xmlns:a16="http://schemas.microsoft.com/office/drawing/2014/main" val="3357970649"/>
                    </a:ext>
                  </a:extLst>
                </a:gridCol>
                <a:gridCol w="1889759">
                  <a:extLst>
                    <a:ext uri="{9D8B030D-6E8A-4147-A177-3AD203B41FA5}">
                      <a16:colId xmlns:a16="http://schemas.microsoft.com/office/drawing/2014/main" val="1171460584"/>
                    </a:ext>
                  </a:extLst>
                </a:gridCol>
                <a:gridCol w="2249829">
                  <a:extLst>
                    <a:ext uri="{9D8B030D-6E8A-4147-A177-3AD203B41FA5}">
                      <a16:colId xmlns:a16="http://schemas.microsoft.com/office/drawing/2014/main" val="331787531"/>
                    </a:ext>
                  </a:extLst>
                </a:gridCol>
              </a:tblGrid>
              <a:tr h="990599">
                <a:tc>
                  <a:txBody>
                    <a:bodyPr/>
                    <a:lstStyle/>
                    <a:p>
                      <a:pPr algn="l"/>
                      <a:r>
                        <a:rPr lang="en-US" sz="1800" b="1" dirty="0"/>
                        <a:t>User Group</a:t>
                      </a:r>
                    </a:p>
                  </a:txBody>
                  <a:tcPr/>
                </a:tc>
                <a:tc>
                  <a:txBody>
                    <a:bodyPr/>
                    <a:lstStyle/>
                    <a:p>
                      <a:pPr algn="l"/>
                      <a:r>
                        <a:rPr lang="en-US" sz="1800" b="1" dirty="0"/>
                        <a:t>Number of inaccessible essential tasks</a:t>
                      </a:r>
                    </a:p>
                  </a:txBody>
                  <a:tcPr/>
                </a:tc>
                <a:tc>
                  <a:txBody>
                    <a:bodyPr/>
                    <a:lstStyle/>
                    <a:p>
                      <a:pPr algn="l"/>
                      <a:r>
                        <a:rPr lang="en-US" sz="1800" b="1" dirty="0"/>
                        <a:t>Number of  inaccessible nonessential tasks</a:t>
                      </a:r>
                    </a:p>
                  </a:txBody>
                  <a:tcPr/>
                </a:tc>
                <a:extLst>
                  <a:ext uri="{0D108BD9-81ED-4DB2-BD59-A6C34878D82A}">
                    <a16:rowId xmlns:a16="http://schemas.microsoft.com/office/drawing/2014/main" val="776943039"/>
                  </a:ext>
                </a:extLst>
              </a:tr>
              <a:tr h="476182">
                <a:tc>
                  <a:txBody>
                    <a:bodyPr/>
                    <a:lstStyle/>
                    <a:p>
                      <a:r>
                        <a:rPr lang="en-US" sz="1800" dirty="0"/>
                        <a:t>No vision</a:t>
                      </a:r>
                    </a:p>
                  </a:txBody>
                  <a:tcPr/>
                </a:tc>
                <a:tc>
                  <a:txBody>
                    <a:bodyPr/>
                    <a:lstStyle/>
                    <a:p>
                      <a:pPr algn="ctr"/>
                      <a:r>
                        <a:rPr lang="en-US" sz="1800" dirty="0"/>
                        <a:t>18</a:t>
                      </a:r>
                    </a:p>
                  </a:txBody>
                  <a:tcPr/>
                </a:tc>
                <a:tc>
                  <a:txBody>
                    <a:bodyPr/>
                    <a:lstStyle/>
                    <a:p>
                      <a:pPr algn="ctr"/>
                      <a:r>
                        <a:rPr lang="en-US" sz="1800" dirty="0"/>
                        <a:t>2</a:t>
                      </a:r>
                    </a:p>
                  </a:txBody>
                  <a:tcPr/>
                </a:tc>
                <a:extLst>
                  <a:ext uri="{0D108BD9-81ED-4DB2-BD59-A6C34878D82A}">
                    <a16:rowId xmlns:a16="http://schemas.microsoft.com/office/drawing/2014/main" val="3725801961"/>
                  </a:ext>
                </a:extLst>
              </a:tr>
              <a:tr h="476182">
                <a:tc>
                  <a:txBody>
                    <a:bodyPr/>
                    <a:lstStyle/>
                    <a:p>
                      <a:r>
                        <a:rPr lang="en-US" sz="1800" dirty="0"/>
                        <a:t>Low vision</a:t>
                      </a:r>
                    </a:p>
                  </a:txBody>
                  <a:tcPr/>
                </a:tc>
                <a:tc>
                  <a:txBody>
                    <a:bodyPr/>
                    <a:lstStyle/>
                    <a:p>
                      <a:pPr algn="ctr"/>
                      <a:r>
                        <a:rPr lang="en-US" sz="1800" dirty="0"/>
                        <a:t>5</a:t>
                      </a:r>
                    </a:p>
                  </a:txBody>
                  <a:tcPr/>
                </a:tc>
                <a:tc>
                  <a:txBody>
                    <a:bodyPr/>
                    <a:lstStyle/>
                    <a:p>
                      <a:pPr algn="ctr"/>
                      <a:r>
                        <a:rPr lang="en-US" sz="1800" dirty="0"/>
                        <a:t>1</a:t>
                      </a:r>
                    </a:p>
                  </a:txBody>
                  <a:tcPr/>
                </a:tc>
                <a:extLst>
                  <a:ext uri="{0D108BD9-81ED-4DB2-BD59-A6C34878D82A}">
                    <a16:rowId xmlns:a16="http://schemas.microsoft.com/office/drawing/2014/main" val="3531659216"/>
                  </a:ext>
                </a:extLst>
              </a:tr>
              <a:tr h="476182">
                <a:tc>
                  <a:txBody>
                    <a:bodyPr/>
                    <a:lstStyle/>
                    <a:p>
                      <a:r>
                        <a:rPr lang="en-US" sz="1800" dirty="0"/>
                        <a:t>Limited Dexterity</a:t>
                      </a:r>
                    </a:p>
                  </a:txBody>
                  <a:tcPr/>
                </a:tc>
                <a:tc>
                  <a:txBody>
                    <a:bodyPr/>
                    <a:lstStyle/>
                    <a:p>
                      <a:pPr algn="ctr"/>
                      <a:r>
                        <a:rPr lang="en-US" sz="1800" dirty="0"/>
                        <a:t>2</a:t>
                      </a:r>
                    </a:p>
                  </a:txBody>
                  <a:tcPr/>
                </a:tc>
                <a:tc>
                  <a:txBody>
                    <a:bodyPr/>
                    <a:lstStyle/>
                    <a:p>
                      <a:pPr algn="ctr"/>
                      <a:r>
                        <a:rPr lang="en-US" sz="1800" dirty="0"/>
                        <a:t>0</a:t>
                      </a:r>
                    </a:p>
                  </a:txBody>
                  <a:tcPr/>
                </a:tc>
                <a:extLst>
                  <a:ext uri="{0D108BD9-81ED-4DB2-BD59-A6C34878D82A}">
                    <a16:rowId xmlns:a16="http://schemas.microsoft.com/office/drawing/2014/main" val="3232302517"/>
                  </a:ext>
                </a:extLst>
              </a:tr>
              <a:tr h="476182">
                <a:tc>
                  <a:txBody>
                    <a:bodyPr/>
                    <a:lstStyle/>
                    <a:p>
                      <a:r>
                        <a:rPr lang="en-US" sz="1800" dirty="0"/>
                        <a:t>Older Adults</a:t>
                      </a:r>
                    </a:p>
                  </a:txBody>
                  <a:tcPr/>
                </a:tc>
                <a:tc>
                  <a:txBody>
                    <a:bodyPr/>
                    <a:lstStyle/>
                    <a:p>
                      <a:pPr algn="ctr"/>
                      <a:r>
                        <a:rPr lang="en-US" sz="1800" dirty="0"/>
                        <a:t>5</a:t>
                      </a:r>
                    </a:p>
                  </a:txBody>
                  <a:tcPr/>
                </a:tc>
                <a:tc>
                  <a:txBody>
                    <a:bodyPr/>
                    <a:lstStyle/>
                    <a:p>
                      <a:pPr algn="ctr"/>
                      <a:r>
                        <a:rPr lang="en-US" sz="1800" dirty="0"/>
                        <a:t>0</a:t>
                      </a:r>
                    </a:p>
                  </a:txBody>
                  <a:tcPr/>
                </a:tc>
                <a:extLst>
                  <a:ext uri="{0D108BD9-81ED-4DB2-BD59-A6C34878D82A}">
                    <a16:rowId xmlns:a16="http://schemas.microsoft.com/office/drawing/2014/main" val="1786607947"/>
                  </a:ext>
                </a:extLst>
              </a:tr>
            </a:tbl>
          </a:graphicData>
        </a:graphic>
      </p:graphicFrame>
      <p:sp>
        <p:nvSpPr>
          <p:cNvPr id="7" name="Slide Number Placeholder 3">
            <a:extLst>
              <a:ext uri="{FF2B5EF4-FFF2-40B4-BE49-F238E27FC236}">
                <a16:creationId xmlns:a16="http://schemas.microsoft.com/office/drawing/2014/main" id="{18AF3D15-6D1B-4537-4C03-79742EB5A10F}"/>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14</a:t>
            </a:r>
          </a:p>
        </p:txBody>
      </p:sp>
    </p:spTree>
    <p:extLst>
      <p:ext uri="{BB962C8B-B14F-4D97-AF65-F5344CB8AC3E}">
        <p14:creationId xmlns:p14="http://schemas.microsoft.com/office/powerpoint/2010/main" val="1054848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0D4872-5B9F-4D92-FD5F-DF3253CBAE07}"/>
              </a:ext>
            </a:extLst>
          </p:cNvPr>
          <p:cNvSpPr>
            <a:spLocks noGrp="1"/>
          </p:cNvSpPr>
          <p:nvPr>
            <p:ph type="title"/>
          </p:nvPr>
        </p:nvSpPr>
        <p:spPr/>
        <p:txBody>
          <a:bodyPr>
            <a:normAutofit fontScale="90000"/>
          </a:bodyPr>
          <a:lstStyle/>
          <a:p>
            <a:r>
              <a:rPr lang="en-US" cap="none" dirty="0">
                <a:ea typeface="+mj-lt"/>
                <a:cs typeface="+mj-lt"/>
              </a:rPr>
              <a:t>Report Sample Excerpts</a:t>
            </a:r>
            <a:endParaRPr lang="en-US" cap="none" dirty="0"/>
          </a:p>
        </p:txBody>
      </p:sp>
      <p:sp>
        <p:nvSpPr>
          <p:cNvPr id="6" name="TextBox 1">
            <a:extLst>
              <a:ext uri="{FF2B5EF4-FFF2-40B4-BE49-F238E27FC236}">
                <a16:creationId xmlns:a16="http://schemas.microsoft.com/office/drawing/2014/main" id="{21E86709-7ECE-49E4-54A0-65C8CD0A6FED}"/>
              </a:ext>
            </a:extLst>
          </p:cNvPr>
          <p:cNvSpPr txBox="1"/>
          <p:nvPr/>
        </p:nvSpPr>
        <p:spPr>
          <a:xfrm>
            <a:off x="394385" y="1190412"/>
            <a:ext cx="11328214" cy="52552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t>"Pros</a:t>
            </a:r>
            <a:r>
              <a:rPr lang="en-US" sz="2400" b="1" dirty="0">
                <a:ea typeface="+mn-lt"/>
                <a:cs typeface="+mn-lt"/>
              </a:rPr>
              <a:t>" </a:t>
            </a:r>
            <a:endParaRPr lang="en-US" sz="2000" b="1" i="1">
              <a:ea typeface="+mn-lt"/>
              <a:cs typeface="+mn-lt"/>
            </a:endParaRPr>
          </a:p>
          <a:p>
            <a:pPr>
              <a:spcBef>
                <a:spcPts val="300"/>
              </a:spcBef>
            </a:pPr>
            <a:r>
              <a:rPr lang="en-US" sz="1900" i="1" dirty="0">
                <a:ea typeface="+mn-lt"/>
                <a:cs typeface="+mn-lt"/>
              </a:rPr>
              <a:t>Features of the existing protocol, device, and instructions that enhance the user experience and should be preserved</a:t>
            </a:r>
            <a:endParaRPr lang="en-US" sz="1900" b="1" i="1">
              <a:ea typeface="+mn-lt"/>
              <a:cs typeface="+mn-lt"/>
            </a:endParaRPr>
          </a:p>
          <a:p>
            <a:pPr marL="685800" indent="-342900">
              <a:spcBef>
                <a:spcPts val="900"/>
              </a:spcBef>
              <a:buFont typeface="Arial"/>
              <a:buChar char="•"/>
            </a:pPr>
            <a:r>
              <a:rPr lang="en-US" sz="1900" dirty="0"/>
              <a:t>"The tube is pre-filled with buffer liquid, which eliminates the need for any additional pouring or measuring steps"</a:t>
            </a:r>
          </a:p>
          <a:p>
            <a:pPr marL="685800" indent="-342900">
              <a:spcBef>
                <a:spcPts val="900"/>
              </a:spcBef>
              <a:buFont typeface="Arial"/>
              <a:buChar char="•"/>
            </a:pPr>
            <a:r>
              <a:rPr lang="en-US" sz="1900" dirty="0">
                <a:ea typeface="+mn-lt"/>
                <a:cs typeface="+mn-lt"/>
              </a:rPr>
              <a:t>"The device is large enough for most users to easily handle"</a:t>
            </a:r>
          </a:p>
          <a:p>
            <a:pPr marL="685800" indent="-342900">
              <a:spcBef>
                <a:spcPts val="900"/>
              </a:spcBef>
              <a:buFont typeface="Arial"/>
              <a:buChar char="•"/>
            </a:pPr>
            <a:r>
              <a:rPr lang="en-US" sz="1900" dirty="0">
                <a:ea typeface="+mn-lt"/>
                <a:cs typeface="+mn-lt"/>
              </a:rPr>
              <a:t>"The QR code present on the QRI directs users to the digital version of the QRI"</a:t>
            </a:r>
          </a:p>
          <a:p>
            <a:pPr>
              <a:spcBef>
                <a:spcPts val="2400"/>
              </a:spcBef>
            </a:pPr>
            <a:r>
              <a:rPr lang="en-US" sz="2400" b="1" dirty="0">
                <a:ea typeface="+mn-lt"/>
                <a:cs typeface="+mn-lt"/>
              </a:rPr>
              <a:t>"Cons" </a:t>
            </a:r>
          </a:p>
          <a:p>
            <a:pPr>
              <a:spcBef>
                <a:spcPts val="300"/>
              </a:spcBef>
            </a:pPr>
            <a:r>
              <a:rPr lang="en-US" sz="2000" i="1" dirty="0">
                <a:ea typeface="+mn-lt"/>
                <a:cs typeface="+mn-lt"/>
              </a:rPr>
              <a:t>Features of the existing protocol, device, and instructions that could hinder the user experience</a:t>
            </a:r>
            <a:endParaRPr lang="en-US" dirty="0"/>
          </a:p>
          <a:p>
            <a:pPr marL="685800" indent="-342900">
              <a:spcBef>
                <a:spcPts val="900"/>
              </a:spcBef>
              <a:buFont typeface="Arial,Sans-Serif"/>
              <a:buChar char="•"/>
            </a:pPr>
            <a:r>
              <a:rPr lang="en-US" sz="1900" dirty="0">
                <a:ea typeface="+mn-lt"/>
                <a:cs typeface="+mn-lt"/>
              </a:rPr>
              <a:t>"The plastic pouches, with no texture or tear strip, may be difficult to open for users with reduced dexterity or strength."</a:t>
            </a:r>
          </a:p>
          <a:p>
            <a:pPr marL="685800" indent="-342900">
              <a:spcBef>
                <a:spcPts val="900"/>
              </a:spcBef>
              <a:buFont typeface="Arial"/>
              <a:buChar char="•"/>
            </a:pPr>
            <a:r>
              <a:rPr lang="en-US" sz="1900" dirty="0">
                <a:ea typeface="+mn-lt"/>
                <a:cs typeface="+mn-lt"/>
              </a:rPr>
              <a:t>"The foil seal on the buffer tube requires an excessive amount of force to open"</a:t>
            </a:r>
            <a:endParaRPr lang="en-US" sz="1900"/>
          </a:p>
          <a:p>
            <a:pPr marL="685800" indent="-342900">
              <a:spcBef>
                <a:spcPts val="900"/>
              </a:spcBef>
              <a:buFont typeface="Arial,Sans-Serif"/>
              <a:buChar char="•"/>
            </a:pPr>
            <a:r>
              <a:rPr lang="en-US" sz="1900" dirty="0">
                <a:ea typeface="+mn-lt"/>
                <a:cs typeface="+mn-lt"/>
              </a:rPr>
              <a:t>"The labeling on the test card is too small be read by many users."</a:t>
            </a:r>
          </a:p>
          <a:p>
            <a:pPr marL="685800" indent="-342900">
              <a:spcBef>
                <a:spcPts val="900"/>
              </a:spcBef>
              <a:buFont typeface="Arial,Sans-Serif"/>
              <a:buChar char="•"/>
            </a:pPr>
            <a:r>
              <a:rPr lang="en-US" sz="1900" dirty="0">
                <a:ea typeface="+mn-lt"/>
                <a:cs typeface="+mn-lt"/>
              </a:rPr>
              <a:t>"The digital QRI PDF document is not compatible with screen readers."</a:t>
            </a:r>
          </a:p>
        </p:txBody>
      </p:sp>
      <p:sp>
        <p:nvSpPr>
          <p:cNvPr id="4" name="Slide Number Placeholder 3">
            <a:extLst>
              <a:ext uri="{FF2B5EF4-FFF2-40B4-BE49-F238E27FC236}">
                <a16:creationId xmlns:a16="http://schemas.microsoft.com/office/drawing/2014/main" id="{75FB8DFB-5AC7-52C9-FFAC-EC8C200AD01F}"/>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15</a:t>
            </a:r>
          </a:p>
        </p:txBody>
      </p:sp>
    </p:spTree>
    <p:extLst>
      <p:ext uri="{BB962C8B-B14F-4D97-AF65-F5344CB8AC3E}">
        <p14:creationId xmlns:p14="http://schemas.microsoft.com/office/powerpoint/2010/main" val="2982870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0D4872-5B9F-4D92-FD5F-DF3253CBAE07}"/>
              </a:ext>
            </a:extLst>
          </p:cNvPr>
          <p:cNvSpPr>
            <a:spLocks noGrp="1"/>
          </p:cNvSpPr>
          <p:nvPr>
            <p:ph type="title"/>
          </p:nvPr>
        </p:nvSpPr>
        <p:spPr/>
        <p:txBody>
          <a:bodyPr>
            <a:normAutofit fontScale="90000"/>
          </a:bodyPr>
          <a:lstStyle/>
          <a:p>
            <a:r>
              <a:rPr lang="en-US" cap="none" dirty="0"/>
              <a:t>HomeLab Report – Sample Recommendations</a:t>
            </a:r>
          </a:p>
        </p:txBody>
      </p:sp>
      <p:sp>
        <p:nvSpPr>
          <p:cNvPr id="8" name="TextBox 7">
            <a:extLst>
              <a:ext uri="{FF2B5EF4-FFF2-40B4-BE49-F238E27FC236}">
                <a16:creationId xmlns:a16="http://schemas.microsoft.com/office/drawing/2014/main" id="{DCAD22D7-DDD0-EAF7-1A70-8080B7949AD5}"/>
              </a:ext>
            </a:extLst>
          </p:cNvPr>
          <p:cNvSpPr txBox="1"/>
          <p:nvPr/>
        </p:nvSpPr>
        <p:spPr>
          <a:xfrm>
            <a:off x="681526" y="1256189"/>
            <a:ext cx="10763268"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600"/>
              </a:spcBef>
              <a:buFont typeface="Arial"/>
              <a:buChar char="•"/>
            </a:pPr>
            <a:r>
              <a:rPr lang="en-US" sz="2000" dirty="0"/>
              <a:t>Reports for the Accessible Tests program included between 10 and 28 recommendations</a:t>
            </a:r>
            <a:endParaRPr lang="en-US" dirty="0"/>
          </a:p>
          <a:p>
            <a:pPr marL="342900" indent="-342900">
              <a:spcBef>
                <a:spcPts val="600"/>
              </a:spcBef>
              <a:buFont typeface="Arial"/>
              <a:buChar char="•"/>
            </a:pPr>
            <a:r>
              <a:rPr lang="en-US" sz="2000" dirty="0"/>
              <a:t>The table below includes just a few examples</a:t>
            </a:r>
          </a:p>
        </p:txBody>
      </p:sp>
      <p:graphicFrame>
        <p:nvGraphicFramePr>
          <p:cNvPr id="7" name="Table 6">
            <a:extLst>
              <a:ext uri="{FF2B5EF4-FFF2-40B4-BE49-F238E27FC236}">
                <a16:creationId xmlns:a16="http://schemas.microsoft.com/office/drawing/2014/main" id="{4D802BC6-296F-B297-6BAA-7C789D06091E}"/>
              </a:ext>
            </a:extLst>
          </p:cNvPr>
          <p:cNvGraphicFramePr>
            <a:graphicFrameLocks noGrp="1"/>
          </p:cNvGraphicFramePr>
          <p:nvPr>
            <p:extLst>
              <p:ext uri="{D42A27DB-BD31-4B8C-83A1-F6EECF244321}">
                <p14:modId xmlns:p14="http://schemas.microsoft.com/office/powerpoint/2010/main" val="1276805675"/>
              </p:ext>
            </p:extLst>
          </p:nvPr>
        </p:nvGraphicFramePr>
        <p:xfrm>
          <a:off x="614038" y="2263805"/>
          <a:ext cx="10793400" cy="4378115"/>
        </p:xfrm>
        <a:graphic>
          <a:graphicData uri="http://schemas.openxmlformats.org/drawingml/2006/table">
            <a:tbl>
              <a:tblPr firstRow="1" bandRow="1">
                <a:tableStyleId>{5940675A-B579-460E-94D1-54222C63F5DA}</a:tableStyleId>
              </a:tblPr>
              <a:tblGrid>
                <a:gridCol w="945470">
                  <a:extLst>
                    <a:ext uri="{9D8B030D-6E8A-4147-A177-3AD203B41FA5}">
                      <a16:colId xmlns:a16="http://schemas.microsoft.com/office/drawing/2014/main" val="783534660"/>
                    </a:ext>
                  </a:extLst>
                </a:gridCol>
                <a:gridCol w="6298706">
                  <a:extLst>
                    <a:ext uri="{9D8B030D-6E8A-4147-A177-3AD203B41FA5}">
                      <a16:colId xmlns:a16="http://schemas.microsoft.com/office/drawing/2014/main" val="2418081979"/>
                    </a:ext>
                  </a:extLst>
                </a:gridCol>
                <a:gridCol w="3549224">
                  <a:extLst>
                    <a:ext uri="{9D8B030D-6E8A-4147-A177-3AD203B41FA5}">
                      <a16:colId xmlns:a16="http://schemas.microsoft.com/office/drawing/2014/main" val="2133564891"/>
                    </a:ext>
                  </a:extLst>
                </a:gridCol>
              </a:tblGrid>
              <a:tr h="572609">
                <a:tc>
                  <a:txBody>
                    <a:bodyPr/>
                    <a:lstStyle/>
                    <a:p>
                      <a:pPr marL="0" marR="0" algn="l">
                        <a:spcBef>
                          <a:spcPts val="600"/>
                        </a:spcBef>
                        <a:spcAft>
                          <a:spcPts val="600"/>
                        </a:spcAft>
                      </a:pPr>
                      <a:r>
                        <a:rPr lang="en-US" sz="1600" b="1" dirty="0">
                          <a:effectLst/>
                        </a:rPr>
                        <a:t>Issue number</a:t>
                      </a:r>
                    </a:p>
                  </a:txBody>
                  <a:tcPr marL="68580" marR="68580" marT="0" marB="0" anchor="ctr"/>
                </a:tc>
                <a:tc>
                  <a:txBody>
                    <a:bodyPr/>
                    <a:lstStyle/>
                    <a:p>
                      <a:pPr marL="0" marR="0" algn="l">
                        <a:spcBef>
                          <a:spcPts val="600"/>
                        </a:spcBef>
                        <a:spcAft>
                          <a:spcPts val="600"/>
                        </a:spcAft>
                      </a:pPr>
                      <a:r>
                        <a:rPr lang="en-US" sz="1600" b="1" dirty="0">
                          <a:effectLst/>
                        </a:rPr>
                        <a:t>Issue Description</a:t>
                      </a:r>
                    </a:p>
                  </a:txBody>
                  <a:tcPr marL="68580" marR="68580" marT="0" marB="0" anchor="ctr"/>
                </a:tc>
                <a:tc>
                  <a:txBody>
                    <a:bodyPr/>
                    <a:lstStyle/>
                    <a:p>
                      <a:pPr marL="0" marR="0" algn="l">
                        <a:spcBef>
                          <a:spcPts val="600"/>
                        </a:spcBef>
                        <a:spcAft>
                          <a:spcPts val="600"/>
                        </a:spcAft>
                      </a:pPr>
                      <a:r>
                        <a:rPr lang="en-US" sz="1600" b="1" dirty="0">
                          <a:effectLst/>
                        </a:rPr>
                        <a:t>Recommendations</a:t>
                      </a:r>
                    </a:p>
                  </a:txBody>
                  <a:tcPr marL="68580" marR="68580" marT="0" marB="0" anchor="ctr"/>
                </a:tc>
                <a:extLst>
                  <a:ext uri="{0D108BD9-81ED-4DB2-BD59-A6C34878D82A}">
                    <a16:rowId xmlns:a16="http://schemas.microsoft.com/office/drawing/2014/main" val="1664451263"/>
                  </a:ext>
                </a:extLst>
              </a:tr>
              <a:tr h="588621">
                <a:tc>
                  <a:txBody>
                    <a:bodyPr/>
                    <a:lstStyle/>
                    <a:p>
                      <a:pPr marL="0" marR="0" algn="l">
                        <a:spcBef>
                          <a:spcPts val="600"/>
                        </a:spcBef>
                        <a:spcAft>
                          <a:spcPts val="600"/>
                        </a:spcAft>
                      </a:pPr>
                      <a:r>
                        <a:rPr lang="en-US" sz="1600" dirty="0">
                          <a:effectLst/>
                        </a:rPr>
                        <a:t>4</a:t>
                      </a:r>
                    </a:p>
                  </a:txBody>
                  <a:tcPr marL="68580" marR="68580" marT="0" marB="0" anchor="ctr"/>
                </a:tc>
                <a:tc>
                  <a:txBody>
                    <a:bodyPr/>
                    <a:lstStyle/>
                    <a:p>
                      <a:pPr marL="0" marR="0" algn="l">
                        <a:spcBef>
                          <a:spcPts val="600"/>
                        </a:spcBef>
                        <a:spcAft>
                          <a:spcPts val="600"/>
                        </a:spcAft>
                      </a:pPr>
                      <a:r>
                        <a:rPr lang="en-US" sz="1600" dirty="0">
                          <a:effectLst/>
                        </a:rPr>
                        <a:t>Users with reduced visual acuity or reduced contrast sensitivity may not be able to read the labelling on the outer box.</a:t>
                      </a:r>
                    </a:p>
                  </a:txBody>
                  <a:tcPr marL="68580" marR="68580" marT="0" marB="0" anchor="ctr"/>
                </a:tc>
                <a:tc>
                  <a:txBody>
                    <a:bodyPr/>
                    <a:lstStyle/>
                    <a:p>
                      <a:pPr marL="0" marR="0" algn="l">
                        <a:spcBef>
                          <a:spcPts val="600"/>
                        </a:spcBef>
                        <a:spcAft>
                          <a:spcPts val="600"/>
                        </a:spcAft>
                      </a:pPr>
                      <a:r>
                        <a:rPr lang="en-US" sz="1600" dirty="0">
                          <a:effectLst/>
                        </a:rPr>
                        <a:t>Ensure that all labelling is an</a:t>
                      </a:r>
                      <a:br>
                        <a:rPr lang="en-US" sz="1600" dirty="0">
                          <a:effectLst/>
                        </a:rPr>
                      </a:br>
                      <a:r>
                        <a:rPr lang="en-US" sz="1600" dirty="0">
                          <a:effectLst/>
                        </a:rPr>
                        <a:t>accessible font size and contrast ratio</a:t>
                      </a:r>
                    </a:p>
                  </a:txBody>
                  <a:tcPr marL="68580" marR="68580" marT="0" marB="0" anchor="ctr"/>
                </a:tc>
                <a:extLst>
                  <a:ext uri="{0D108BD9-81ED-4DB2-BD59-A6C34878D82A}">
                    <a16:rowId xmlns:a16="http://schemas.microsoft.com/office/drawing/2014/main" val="1366620265"/>
                  </a:ext>
                </a:extLst>
              </a:tr>
              <a:tr h="588621">
                <a:tc>
                  <a:txBody>
                    <a:bodyPr/>
                    <a:lstStyle/>
                    <a:p>
                      <a:pPr marL="0" marR="0" algn="l">
                        <a:spcBef>
                          <a:spcPts val="600"/>
                        </a:spcBef>
                        <a:spcAft>
                          <a:spcPts val="600"/>
                        </a:spcAft>
                      </a:pPr>
                      <a:r>
                        <a:rPr lang="en-US" sz="1600" dirty="0">
                          <a:effectLst/>
                        </a:rPr>
                        <a:t>8</a:t>
                      </a:r>
                    </a:p>
                  </a:txBody>
                  <a:tcPr marL="68580" marR="68580" marT="0" marB="0" anchor="ctr"/>
                </a:tc>
                <a:tc>
                  <a:txBody>
                    <a:bodyPr/>
                    <a:lstStyle/>
                    <a:p>
                      <a:pPr marL="0" marR="0" algn="l">
                        <a:spcBef>
                          <a:spcPts val="600"/>
                        </a:spcBef>
                        <a:spcAft>
                          <a:spcPts val="600"/>
                        </a:spcAft>
                      </a:pPr>
                      <a:r>
                        <a:rPr lang="en-US" sz="1600" dirty="0">
                          <a:effectLst/>
                        </a:rPr>
                        <a:t>The pouch containing the tube and other components may be difficult to open for users with reduced hand strength or dexterity</a:t>
                      </a:r>
                    </a:p>
                  </a:txBody>
                  <a:tcPr marL="68580" marR="68580" marT="0" marB="0" anchor="ctr"/>
                </a:tc>
                <a:tc>
                  <a:txBody>
                    <a:bodyPr/>
                    <a:lstStyle/>
                    <a:p>
                      <a:pPr marL="0" marR="0" algn="l">
                        <a:spcBef>
                          <a:spcPts val="600"/>
                        </a:spcBef>
                        <a:spcAft>
                          <a:spcPts val="600"/>
                        </a:spcAft>
                      </a:pPr>
                      <a:r>
                        <a:rPr lang="en-US" sz="1600" dirty="0">
                          <a:effectLst/>
                        </a:rPr>
                        <a:t>Implement texture and an easier to tear material for this packaging</a:t>
                      </a:r>
                    </a:p>
                  </a:txBody>
                  <a:tcPr marL="68580" marR="68580" marT="0" marB="0" anchor="ctr"/>
                </a:tc>
                <a:extLst>
                  <a:ext uri="{0D108BD9-81ED-4DB2-BD59-A6C34878D82A}">
                    <a16:rowId xmlns:a16="http://schemas.microsoft.com/office/drawing/2014/main" val="2895317678"/>
                  </a:ext>
                </a:extLst>
              </a:tr>
              <a:tr h="876088">
                <a:tc>
                  <a:txBody>
                    <a:bodyPr/>
                    <a:lstStyle/>
                    <a:p>
                      <a:pPr marL="0" marR="0" algn="l">
                        <a:spcBef>
                          <a:spcPts val="600"/>
                        </a:spcBef>
                        <a:spcAft>
                          <a:spcPts val="600"/>
                        </a:spcAft>
                      </a:pPr>
                      <a:r>
                        <a:rPr lang="en-US" sz="1600" dirty="0">
                          <a:effectLst/>
                        </a:rPr>
                        <a:t>9</a:t>
                      </a:r>
                    </a:p>
                  </a:txBody>
                  <a:tcPr marL="68580" marR="68580" marT="0" marB="0" anchor="ctr"/>
                </a:tc>
                <a:tc>
                  <a:txBody>
                    <a:bodyPr/>
                    <a:lstStyle/>
                    <a:p>
                      <a:pPr marL="0" marR="0" algn="l">
                        <a:spcBef>
                          <a:spcPts val="600"/>
                        </a:spcBef>
                        <a:spcAft>
                          <a:spcPts val="600"/>
                        </a:spcAft>
                      </a:pPr>
                      <a:r>
                        <a:rPr lang="en-US" sz="1600" dirty="0">
                          <a:effectLst/>
                        </a:rPr>
                        <a:t>The dropper requires excess force to dispense sample and may be difficult for some users to squeeze</a:t>
                      </a:r>
                    </a:p>
                  </a:txBody>
                  <a:tcPr marL="68580" marR="68580" marT="0" marB="0" anchor="ctr"/>
                </a:tc>
                <a:tc>
                  <a:txBody>
                    <a:bodyPr/>
                    <a:lstStyle/>
                    <a:p>
                      <a:pPr marL="0" marR="0" algn="l">
                        <a:spcBef>
                          <a:spcPts val="600"/>
                        </a:spcBef>
                        <a:spcAft>
                          <a:spcPts val="600"/>
                        </a:spcAft>
                      </a:pPr>
                      <a:r>
                        <a:rPr lang="en-US" sz="1600" dirty="0">
                          <a:effectLst/>
                        </a:rPr>
                        <a:t>If liquid handling is required, ensure that </a:t>
                      </a:r>
                      <a:r>
                        <a:rPr lang="en-US" sz="1600">
                          <a:effectLst/>
                        </a:rPr>
                        <a:t>no more than 5lb may be needed.</a:t>
                      </a:r>
                    </a:p>
                  </a:txBody>
                  <a:tcPr marL="68580" marR="68580" marT="0" marB="0" anchor="ctr"/>
                </a:tc>
                <a:extLst>
                  <a:ext uri="{0D108BD9-81ED-4DB2-BD59-A6C34878D82A}">
                    <a16:rowId xmlns:a16="http://schemas.microsoft.com/office/drawing/2014/main" val="3282988462"/>
                  </a:ext>
                </a:extLst>
              </a:tr>
              <a:tr h="876088">
                <a:tc>
                  <a:txBody>
                    <a:bodyPr/>
                    <a:lstStyle/>
                    <a:p>
                      <a:pPr marL="0" marR="0" algn="l">
                        <a:spcBef>
                          <a:spcPts val="600"/>
                        </a:spcBef>
                        <a:spcAft>
                          <a:spcPts val="600"/>
                        </a:spcAft>
                      </a:pPr>
                      <a:r>
                        <a:rPr lang="en-US" sz="1600" dirty="0">
                          <a:effectLst/>
                        </a:rPr>
                        <a:t>16</a:t>
                      </a:r>
                    </a:p>
                  </a:txBody>
                  <a:tcPr marL="68580" marR="68580" marT="0" marB="0" anchor="ctr"/>
                </a:tc>
                <a:tc>
                  <a:txBody>
                    <a:bodyPr/>
                    <a:lstStyle/>
                    <a:p>
                      <a:pPr marL="0" marR="0" algn="l">
                        <a:spcBef>
                          <a:spcPts val="600"/>
                        </a:spcBef>
                        <a:spcAft>
                          <a:spcPts val="600"/>
                        </a:spcAft>
                      </a:pPr>
                      <a:r>
                        <a:rPr lang="en-US" sz="1600" dirty="0">
                          <a:effectLst/>
                        </a:rPr>
                        <a:t>There is no companion app, video, or user-friendly digital instructions to assist users who many have difficulty using paper instructions such as vision impaired users.</a:t>
                      </a:r>
                    </a:p>
                  </a:txBody>
                  <a:tcPr marL="68580" marR="68580" marT="0" marB="0" anchor="ctr"/>
                </a:tc>
                <a:tc>
                  <a:txBody>
                    <a:bodyPr/>
                    <a:lstStyle/>
                    <a:p>
                      <a:pPr marL="0" marR="0" algn="l">
                        <a:spcBef>
                          <a:spcPts val="600"/>
                        </a:spcBef>
                        <a:spcAft>
                          <a:spcPts val="600"/>
                        </a:spcAft>
                      </a:pPr>
                      <a:r>
                        <a:rPr lang="en-US" sz="1600" dirty="0">
                          <a:effectLst/>
                        </a:rPr>
                        <a:t>Include instructional materials in other modalities.</a:t>
                      </a:r>
                    </a:p>
                  </a:txBody>
                  <a:tcPr marL="68580" marR="68580" marT="0" marB="0" anchor="ctr"/>
                </a:tc>
                <a:extLst>
                  <a:ext uri="{0D108BD9-81ED-4DB2-BD59-A6C34878D82A}">
                    <a16:rowId xmlns:a16="http://schemas.microsoft.com/office/drawing/2014/main" val="3104293427"/>
                  </a:ext>
                </a:extLst>
              </a:tr>
              <a:tr h="876088">
                <a:tc>
                  <a:txBody>
                    <a:bodyPr/>
                    <a:lstStyle/>
                    <a:p>
                      <a:pPr marL="0" marR="0" algn="l">
                        <a:spcBef>
                          <a:spcPts val="600"/>
                        </a:spcBef>
                        <a:spcAft>
                          <a:spcPts val="600"/>
                        </a:spcAft>
                      </a:pPr>
                      <a:r>
                        <a:rPr lang="en-US" sz="1600" dirty="0">
                          <a:effectLst/>
                        </a:rPr>
                        <a:t>20</a:t>
                      </a:r>
                    </a:p>
                  </a:txBody>
                  <a:tcPr marL="68580" marR="68580" marT="0" marB="0" anchor="ctr"/>
                </a:tc>
                <a:tc>
                  <a:txBody>
                    <a:bodyPr/>
                    <a:lstStyle/>
                    <a:p>
                      <a:pPr marL="0" marR="0" algn="l">
                        <a:spcBef>
                          <a:spcPts val="600"/>
                        </a:spcBef>
                        <a:spcAft>
                          <a:spcPts val="600"/>
                        </a:spcAft>
                      </a:pPr>
                      <a:r>
                        <a:rPr lang="en-US" sz="1600" dirty="0">
                          <a:effectLst/>
                        </a:rPr>
                        <a:t>Many of the images in the paper instructions are small in size and resolution, or low contrast. This may be challenging for users to interpret. [Provided examples omitted for identification reasons]</a:t>
                      </a:r>
                    </a:p>
                  </a:txBody>
                  <a:tcPr marL="68580" marR="68580" marT="0" marB="0" anchor="ctr"/>
                </a:tc>
                <a:tc>
                  <a:txBody>
                    <a:bodyPr/>
                    <a:lstStyle/>
                    <a:p>
                      <a:pPr marL="0" marR="0" algn="l">
                        <a:spcBef>
                          <a:spcPts val="600"/>
                        </a:spcBef>
                        <a:spcAft>
                          <a:spcPts val="600"/>
                        </a:spcAft>
                      </a:pPr>
                      <a:r>
                        <a:rPr lang="en-US" sz="1600" dirty="0">
                          <a:effectLst/>
                        </a:rPr>
                        <a:t>Use high contrast and high-quality images to depict all steps in the protocol.</a:t>
                      </a:r>
                    </a:p>
                  </a:txBody>
                  <a:tcPr marL="68580" marR="68580" marT="0" marB="0" anchor="ctr"/>
                </a:tc>
                <a:extLst>
                  <a:ext uri="{0D108BD9-81ED-4DB2-BD59-A6C34878D82A}">
                    <a16:rowId xmlns:a16="http://schemas.microsoft.com/office/drawing/2014/main" val="2193669177"/>
                  </a:ext>
                </a:extLst>
              </a:tr>
            </a:tbl>
          </a:graphicData>
        </a:graphic>
      </p:graphicFrame>
      <p:sp>
        <p:nvSpPr>
          <p:cNvPr id="4" name="Slide Number Placeholder 3">
            <a:extLst>
              <a:ext uri="{FF2B5EF4-FFF2-40B4-BE49-F238E27FC236}">
                <a16:creationId xmlns:a16="http://schemas.microsoft.com/office/drawing/2014/main" id="{D2148117-2107-3D52-4A3B-0EF2B204A1C0}"/>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16</a:t>
            </a:r>
          </a:p>
        </p:txBody>
      </p:sp>
    </p:spTree>
    <p:extLst>
      <p:ext uri="{BB962C8B-B14F-4D97-AF65-F5344CB8AC3E}">
        <p14:creationId xmlns:p14="http://schemas.microsoft.com/office/powerpoint/2010/main" val="2464249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5F3018-89E0-601B-5830-976491284AB3}"/>
              </a:ext>
            </a:extLst>
          </p:cNvPr>
          <p:cNvSpPr>
            <a:spLocks noGrp="1"/>
          </p:cNvSpPr>
          <p:nvPr>
            <p:ph type="ctrTitle"/>
          </p:nvPr>
        </p:nvSpPr>
        <p:spPr>
          <a:xfrm>
            <a:off x="581191" y="1721012"/>
            <a:ext cx="10993549" cy="774432"/>
          </a:xfrm>
        </p:spPr>
        <p:txBody>
          <a:bodyPr>
            <a:normAutofit/>
          </a:bodyPr>
          <a:lstStyle/>
          <a:p>
            <a:r>
              <a:rPr lang="en-US" sz="4400" cap="none" dirty="0"/>
              <a:t>Subject Matter Experts</a:t>
            </a:r>
          </a:p>
        </p:txBody>
      </p:sp>
      <p:sp>
        <p:nvSpPr>
          <p:cNvPr id="3" name="Slide Number Placeholder 3">
            <a:extLst>
              <a:ext uri="{FF2B5EF4-FFF2-40B4-BE49-F238E27FC236}">
                <a16:creationId xmlns:a16="http://schemas.microsoft.com/office/drawing/2014/main" id="{DD006F03-41B5-A1DD-9009-B1C82099E44E}"/>
              </a:ext>
            </a:extLst>
          </p:cNvPr>
          <p:cNvSpPr txBox="1">
            <a:spLocks/>
          </p:cNvSpPr>
          <p:nvPr/>
        </p:nvSpPr>
        <p:spPr>
          <a:xfrm>
            <a:off x="11140502" y="6495530"/>
            <a:ext cx="1052508" cy="365125"/>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t>Slide 17</a:t>
            </a:r>
          </a:p>
        </p:txBody>
      </p:sp>
    </p:spTree>
    <p:extLst>
      <p:ext uri="{BB962C8B-B14F-4D97-AF65-F5344CB8AC3E}">
        <p14:creationId xmlns:p14="http://schemas.microsoft.com/office/powerpoint/2010/main" val="302607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0D4872-5B9F-4D92-FD5F-DF3253CBAE07}"/>
              </a:ext>
            </a:extLst>
          </p:cNvPr>
          <p:cNvSpPr>
            <a:spLocks noGrp="1"/>
          </p:cNvSpPr>
          <p:nvPr>
            <p:ph type="title"/>
          </p:nvPr>
        </p:nvSpPr>
        <p:spPr/>
        <p:txBody>
          <a:bodyPr>
            <a:normAutofit fontScale="90000"/>
          </a:bodyPr>
          <a:lstStyle/>
          <a:p>
            <a:r>
              <a:rPr lang="en-US" cap="none" dirty="0"/>
              <a:t>Subject Matter Experts (SMEs) </a:t>
            </a:r>
            <a:endParaRPr lang="en-US" dirty="0"/>
          </a:p>
        </p:txBody>
      </p:sp>
      <p:sp>
        <p:nvSpPr>
          <p:cNvPr id="6" name="TextBox 1">
            <a:extLst>
              <a:ext uri="{FF2B5EF4-FFF2-40B4-BE49-F238E27FC236}">
                <a16:creationId xmlns:a16="http://schemas.microsoft.com/office/drawing/2014/main" id="{21E86709-7ECE-49E4-54A0-65C8CD0A6FED}"/>
              </a:ext>
            </a:extLst>
          </p:cNvPr>
          <p:cNvSpPr txBox="1"/>
          <p:nvPr/>
        </p:nvSpPr>
        <p:spPr>
          <a:xfrm>
            <a:off x="411438" y="1344761"/>
            <a:ext cx="11376277" cy="51055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150000"/>
              </a:lnSpc>
              <a:spcBef>
                <a:spcPct val="0"/>
              </a:spcBef>
              <a:buFont typeface="Arial,Sans-Serif"/>
              <a:buChar char="•"/>
            </a:pPr>
            <a:r>
              <a:rPr lang="en-US" sz="2400" b="1" dirty="0">
                <a:ea typeface="+mn-lt"/>
                <a:cs typeface="+mn-lt"/>
              </a:rPr>
              <a:t>Subject matter experts are critical to the success of the program</a:t>
            </a:r>
            <a:endParaRPr lang="en-US" b="1">
              <a:ea typeface="+mn-lt"/>
              <a:cs typeface="+mn-lt"/>
            </a:endParaRPr>
          </a:p>
          <a:p>
            <a:pPr marL="342900" indent="-342900">
              <a:lnSpc>
                <a:spcPct val="150000"/>
              </a:lnSpc>
              <a:spcBef>
                <a:spcPct val="0"/>
              </a:spcBef>
              <a:buFont typeface="Arial,Sans-Serif"/>
              <a:buChar char="•"/>
            </a:pPr>
            <a:r>
              <a:rPr lang="en-US" sz="2400" b="1" dirty="0" err="1">
                <a:ea typeface="+mn-lt"/>
                <a:cs typeface="+mn-lt"/>
              </a:rPr>
              <a:t>RADx</a:t>
            </a:r>
            <a:r>
              <a:rPr lang="en-US" sz="2400" b="1" dirty="0">
                <a:ea typeface="+mn-lt"/>
                <a:cs typeface="+mn-lt"/>
              </a:rPr>
              <a:t> Tech had to learn how to properly communicate &amp; leverage their knowledge (accessible presentations, vernacular, etc.)</a:t>
            </a:r>
          </a:p>
          <a:p>
            <a:pPr marL="342900" indent="-342900">
              <a:lnSpc>
                <a:spcPct val="150000"/>
              </a:lnSpc>
              <a:spcBef>
                <a:spcPct val="0"/>
              </a:spcBef>
              <a:buFont typeface="Arial,Sans-Serif"/>
              <a:buChar char="•"/>
            </a:pPr>
            <a:r>
              <a:rPr lang="en-US" sz="2400" b="1" dirty="0">
                <a:ea typeface="+mn-lt"/>
                <a:cs typeface="+mn-lt"/>
              </a:rPr>
              <a:t>Currently 17 program SMEs supporting </a:t>
            </a:r>
            <a:r>
              <a:rPr lang="en-US" sz="2400" b="1" dirty="0" err="1">
                <a:ea typeface="+mn-lt"/>
                <a:cs typeface="+mn-lt"/>
              </a:rPr>
              <a:t>RADx</a:t>
            </a:r>
            <a:r>
              <a:rPr lang="en-US" sz="2400" b="1" dirty="0">
                <a:ea typeface="+mn-lt"/>
                <a:cs typeface="+mn-lt"/>
              </a:rPr>
              <a:t>:</a:t>
            </a:r>
          </a:p>
          <a:p>
            <a:pPr marL="800100" lvl="1" indent="-342900">
              <a:lnSpc>
                <a:spcPct val="150000"/>
              </a:lnSpc>
              <a:spcBef>
                <a:spcPct val="0"/>
              </a:spcBef>
              <a:buFont typeface="Arial,Sans-Serif"/>
              <a:buChar char="•"/>
            </a:pPr>
            <a:r>
              <a:rPr lang="en-US" sz="2000" dirty="0">
                <a:ea typeface="+mn-lt"/>
                <a:cs typeface="+mn-lt"/>
              </a:rPr>
              <a:t>Trace Research &amp; Development Center @ University of Maryland</a:t>
            </a:r>
            <a:endParaRPr lang="en-US" sz="2000"/>
          </a:p>
          <a:p>
            <a:pPr marL="800100" lvl="1" indent="-342900">
              <a:lnSpc>
                <a:spcPct val="150000"/>
              </a:lnSpc>
              <a:spcBef>
                <a:spcPct val="0"/>
              </a:spcBef>
              <a:buFont typeface="Arial,Sans-Serif"/>
              <a:buChar char="•"/>
            </a:pPr>
            <a:r>
              <a:rPr lang="en-US" sz="2000" dirty="0">
                <a:ea typeface="+mn-lt"/>
                <a:cs typeface="+mn-lt"/>
              </a:rPr>
              <a:t>Non-visual Accessibility Analyst, National Federation of the Blind</a:t>
            </a:r>
          </a:p>
          <a:p>
            <a:pPr marL="800100" lvl="1" indent="-342900">
              <a:lnSpc>
                <a:spcPct val="150000"/>
              </a:lnSpc>
              <a:spcBef>
                <a:spcPct val="0"/>
              </a:spcBef>
              <a:buFont typeface="Arial,Sans-Serif"/>
              <a:buChar char="•"/>
            </a:pPr>
            <a:r>
              <a:rPr lang="en-US" sz="2000" dirty="0">
                <a:ea typeface="+mn-lt"/>
                <a:cs typeface="+mn-lt"/>
              </a:rPr>
              <a:t>Designers from blind population</a:t>
            </a:r>
          </a:p>
          <a:p>
            <a:pPr marL="800100" lvl="1" indent="-342900">
              <a:lnSpc>
                <a:spcPct val="150000"/>
              </a:lnSpc>
              <a:spcBef>
                <a:spcPct val="0"/>
              </a:spcBef>
              <a:buFont typeface="Arial,Sans-Serif"/>
              <a:buChar char="•"/>
            </a:pPr>
            <a:r>
              <a:rPr lang="en-US" sz="2000" dirty="0">
                <a:ea typeface="+mn-lt"/>
                <a:cs typeface="+mn-lt"/>
              </a:rPr>
              <a:t>Reviewers from aging population</a:t>
            </a:r>
          </a:p>
          <a:p>
            <a:pPr marL="800100" lvl="1" indent="-342900">
              <a:lnSpc>
                <a:spcPct val="150000"/>
              </a:lnSpc>
              <a:spcBef>
                <a:spcPct val="0"/>
              </a:spcBef>
              <a:buFont typeface="Arial,Sans-Serif"/>
              <a:buChar char="•"/>
            </a:pPr>
            <a:r>
              <a:rPr lang="en-US" sz="2000" dirty="0">
                <a:ea typeface="+mn-lt"/>
                <a:cs typeface="+mn-lt"/>
              </a:rPr>
              <a:t>Reviewers from motor impairment population</a:t>
            </a:r>
          </a:p>
          <a:p>
            <a:pPr marL="342900" indent="-342900">
              <a:lnSpc>
                <a:spcPct val="150000"/>
              </a:lnSpc>
              <a:spcBef>
                <a:spcPct val="0"/>
              </a:spcBef>
              <a:buFont typeface="Arial"/>
              <a:buChar char="•"/>
            </a:pPr>
            <a:r>
              <a:rPr lang="en-US" sz="2400" b="1" dirty="0">
                <a:ea typeface="+mn-lt"/>
                <a:cs typeface="+mn-lt"/>
              </a:rPr>
              <a:t>Act in general consulting capacity for issues as they arise</a:t>
            </a:r>
            <a:endParaRPr lang="en-US" sz="2400" b="1">
              <a:ea typeface="+mn-lt"/>
              <a:cs typeface="+mn-lt"/>
            </a:endParaRPr>
          </a:p>
        </p:txBody>
      </p:sp>
      <p:sp>
        <p:nvSpPr>
          <p:cNvPr id="4" name="Slide Number Placeholder 3">
            <a:extLst>
              <a:ext uri="{FF2B5EF4-FFF2-40B4-BE49-F238E27FC236}">
                <a16:creationId xmlns:a16="http://schemas.microsoft.com/office/drawing/2014/main" id="{3B7E9E8F-51BC-5F55-B811-5C69639CF62E}"/>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18</a:t>
            </a:r>
          </a:p>
        </p:txBody>
      </p:sp>
    </p:spTree>
    <p:extLst>
      <p:ext uri="{BB962C8B-B14F-4D97-AF65-F5344CB8AC3E}">
        <p14:creationId xmlns:p14="http://schemas.microsoft.com/office/powerpoint/2010/main" val="4020421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0D4872-5B9F-4D92-FD5F-DF3253CBAE07}"/>
              </a:ext>
            </a:extLst>
          </p:cNvPr>
          <p:cNvSpPr>
            <a:spLocks noGrp="1"/>
          </p:cNvSpPr>
          <p:nvPr>
            <p:ph type="title"/>
          </p:nvPr>
        </p:nvSpPr>
        <p:spPr/>
        <p:txBody>
          <a:bodyPr>
            <a:normAutofit fontScale="90000"/>
          </a:bodyPr>
          <a:lstStyle/>
          <a:p>
            <a:r>
              <a:rPr lang="en-US" cap="none" dirty="0">
                <a:ea typeface="+mj-lt"/>
                <a:cs typeface="+mj-lt"/>
              </a:rPr>
              <a:t>Subject Matter Expert Evaluation Process</a:t>
            </a:r>
            <a:endParaRPr lang="en-US" cap="none" dirty="0"/>
          </a:p>
        </p:txBody>
      </p:sp>
      <p:sp>
        <p:nvSpPr>
          <p:cNvPr id="3" name="Content Placeholder 2">
            <a:extLst>
              <a:ext uri="{FF2B5EF4-FFF2-40B4-BE49-F238E27FC236}">
                <a16:creationId xmlns:a16="http://schemas.microsoft.com/office/drawing/2014/main" id="{87880E98-9AFE-CA38-08AA-EFF661E1002A}"/>
              </a:ext>
            </a:extLst>
          </p:cNvPr>
          <p:cNvSpPr>
            <a:spLocks noGrp="1"/>
          </p:cNvSpPr>
          <p:nvPr>
            <p:ph idx="1"/>
          </p:nvPr>
        </p:nvSpPr>
        <p:spPr>
          <a:xfrm>
            <a:off x="468378" y="1523038"/>
            <a:ext cx="11306535" cy="4199105"/>
          </a:xfrm>
        </p:spPr>
        <p:txBody>
          <a:bodyPr vert="horz" lIns="91440" tIns="45720" rIns="91440" bIns="45720" rtlCol="0" anchor="t">
            <a:noAutofit/>
          </a:bodyPr>
          <a:lstStyle/>
          <a:p>
            <a:pPr marL="457200" indent="-457200">
              <a:lnSpc>
                <a:spcPct val="150000"/>
              </a:lnSpc>
              <a:spcBef>
                <a:spcPts val="600"/>
              </a:spcBef>
              <a:spcAft>
                <a:spcPts val="0"/>
              </a:spcAft>
              <a:buAutoNum type="arabicPeriod"/>
            </a:pPr>
            <a:r>
              <a:rPr lang="en-US" sz="2400" b="0" dirty="0">
                <a:solidFill>
                  <a:srgbClr val="000000"/>
                </a:solidFill>
              </a:rPr>
              <a:t>Test kits provided to each SME</a:t>
            </a:r>
            <a:endParaRPr lang="en-US" sz="2400"/>
          </a:p>
          <a:p>
            <a:pPr marL="457200" indent="-457200">
              <a:lnSpc>
                <a:spcPct val="150000"/>
              </a:lnSpc>
              <a:spcBef>
                <a:spcPts val="600"/>
              </a:spcBef>
              <a:spcAft>
                <a:spcPts val="0"/>
              </a:spcAft>
              <a:buAutoNum type="arabicPeriod"/>
            </a:pPr>
            <a:r>
              <a:rPr lang="en-US" sz="2400" b="0" dirty="0">
                <a:solidFill>
                  <a:srgbClr val="000000"/>
                </a:solidFill>
              </a:rPr>
              <a:t>For consistency, SMEs used the HomeLab Task Analysis Template for reporting</a:t>
            </a:r>
          </a:p>
          <a:p>
            <a:pPr marL="457200" indent="-457200">
              <a:lnSpc>
                <a:spcPct val="150000"/>
              </a:lnSpc>
              <a:spcBef>
                <a:spcPts val="600"/>
              </a:spcBef>
              <a:spcAft>
                <a:spcPts val="0"/>
              </a:spcAft>
              <a:buAutoNum type="arabicPeriod"/>
            </a:pPr>
            <a:r>
              <a:rPr lang="en-US" sz="2400" b="0" dirty="0">
                <a:solidFill>
                  <a:srgbClr val="000000"/>
                </a:solidFill>
              </a:rPr>
              <a:t>Using the task analysis,  SMEs indicated whether their user population(s) could successfully complete each task </a:t>
            </a:r>
          </a:p>
          <a:p>
            <a:pPr marL="457200" indent="-457200">
              <a:lnSpc>
                <a:spcPct val="150000"/>
              </a:lnSpc>
              <a:spcBef>
                <a:spcPts val="600"/>
              </a:spcBef>
              <a:spcAft>
                <a:spcPts val="0"/>
              </a:spcAft>
              <a:buAutoNum type="arabicPeriod"/>
            </a:pPr>
            <a:r>
              <a:rPr lang="en-US" sz="2400" b="0" dirty="0">
                <a:solidFill>
                  <a:srgbClr val="000000"/>
                </a:solidFill>
              </a:rPr>
              <a:t>Document issues, potential improvement and provide recommendations</a:t>
            </a:r>
          </a:p>
          <a:p>
            <a:pPr marL="0" indent="0">
              <a:lnSpc>
                <a:spcPct val="150000"/>
              </a:lnSpc>
              <a:spcBef>
                <a:spcPts val="0"/>
              </a:spcBef>
              <a:spcAft>
                <a:spcPts val="0"/>
              </a:spcAft>
              <a:buNone/>
            </a:pPr>
            <a:endParaRPr lang="en-US" sz="2400" b="0" dirty="0">
              <a:solidFill>
                <a:srgbClr val="000000"/>
              </a:solidFill>
            </a:endParaRPr>
          </a:p>
          <a:p>
            <a:pPr marL="0" indent="0">
              <a:lnSpc>
                <a:spcPct val="150000"/>
              </a:lnSpc>
              <a:spcBef>
                <a:spcPts val="0"/>
              </a:spcBef>
              <a:spcAft>
                <a:spcPts val="0"/>
              </a:spcAft>
              <a:buNone/>
            </a:pPr>
            <a:r>
              <a:rPr lang="en-US" sz="2800" dirty="0">
                <a:solidFill>
                  <a:srgbClr val="000000"/>
                </a:solidFill>
              </a:rPr>
              <a:t>Input is consolidated and provided to company &amp; design firms</a:t>
            </a:r>
            <a:endParaRPr lang="en-US" sz="2800"/>
          </a:p>
          <a:p>
            <a:pPr marL="342900" indent="-342900">
              <a:spcBef>
                <a:spcPts val="0"/>
              </a:spcBef>
            </a:pPr>
            <a:endParaRPr lang="en-US" sz="2200" dirty="0">
              <a:solidFill>
                <a:srgbClr val="000000"/>
              </a:solidFill>
            </a:endParaRPr>
          </a:p>
        </p:txBody>
      </p:sp>
      <p:sp>
        <p:nvSpPr>
          <p:cNvPr id="4" name="Slide Number Placeholder 3">
            <a:extLst>
              <a:ext uri="{FF2B5EF4-FFF2-40B4-BE49-F238E27FC236}">
                <a16:creationId xmlns:a16="http://schemas.microsoft.com/office/drawing/2014/main" id="{152EADC9-2799-2A7E-F771-5207C5827FAE}"/>
              </a:ext>
            </a:extLst>
          </p:cNvPr>
          <p:cNvSpPr>
            <a:spLocks noGrp="1"/>
          </p:cNvSpPr>
          <p:nvPr>
            <p:ph type="sldNum" sz="quarter" idx="12"/>
          </p:nvPr>
        </p:nvSpPr>
        <p:spPr>
          <a:xfrm>
            <a:off x="11140502" y="6495530"/>
            <a:ext cx="1052508" cy="365125"/>
          </a:xfrm>
        </p:spPr>
        <p:txBody>
          <a:bodyPr/>
          <a:lstStyle/>
          <a:p>
            <a:r>
              <a:rPr lang="en-US" sz="1400" dirty="0">
                <a:solidFill>
                  <a:schemeClr val="tx1"/>
                </a:solidFill>
              </a:rPr>
              <a:t>Slide 19</a:t>
            </a:r>
          </a:p>
        </p:txBody>
      </p:sp>
    </p:spTree>
    <p:extLst>
      <p:ext uri="{BB962C8B-B14F-4D97-AF65-F5344CB8AC3E}">
        <p14:creationId xmlns:p14="http://schemas.microsoft.com/office/powerpoint/2010/main" val="56009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2A50-0A73-B653-B2C0-1B819FA39044}"/>
              </a:ext>
            </a:extLst>
          </p:cNvPr>
          <p:cNvSpPr>
            <a:spLocks noGrp="1"/>
          </p:cNvSpPr>
          <p:nvPr>
            <p:ph type="title"/>
          </p:nvPr>
        </p:nvSpPr>
        <p:spPr/>
        <p:txBody>
          <a:bodyPr>
            <a:normAutofit fontScale="90000"/>
          </a:bodyPr>
          <a:lstStyle/>
          <a:p>
            <a:r>
              <a:rPr lang="en-US" cap="none" dirty="0"/>
              <a:t>Presenters</a:t>
            </a:r>
          </a:p>
        </p:txBody>
      </p:sp>
      <p:sp>
        <p:nvSpPr>
          <p:cNvPr id="3" name="Content Placeholder 2">
            <a:extLst>
              <a:ext uri="{FF2B5EF4-FFF2-40B4-BE49-F238E27FC236}">
                <a16:creationId xmlns:a16="http://schemas.microsoft.com/office/drawing/2014/main" id="{5313C50A-FDC6-72CE-1CFA-5F2E11653C8C}"/>
              </a:ext>
            </a:extLst>
          </p:cNvPr>
          <p:cNvSpPr>
            <a:spLocks noGrp="1"/>
          </p:cNvSpPr>
          <p:nvPr>
            <p:ph idx="1"/>
          </p:nvPr>
        </p:nvSpPr>
        <p:spPr>
          <a:xfrm>
            <a:off x="434747" y="1313304"/>
            <a:ext cx="11568681" cy="5213781"/>
          </a:xfrm>
        </p:spPr>
        <p:txBody>
          <a:bodyPr vert="horz" lIns="91440" tIns="45720" rIns="91440" bIns="45720" rtlCol="0" anchor="t">
            <a:noAutofit/>
          </a:bodyPr>
          <a:lstStyle/>
          <a:p>
            <a:pPr marL="305435" indent="-305435">
              <a:spcBef>
                <a:spcPts val="0"/>
              </a:spcBef>
              <a:spcAft>
                <a:spcPts val="0"/>
              </a:spcAft>
              <a:buNone/>
            </a:pPr>
            <a:r>
              <a:rPr lang="en-US" sz="3000" dirty="0" err="1">
                <a:solidFill>
                  <a:schemeClr val="tx1"/>
                </a:solidFill>
                <a:ea typeface="+mn-lt"/>
                <a:cs typeface="+mn-lt"/>
              </a:rPr>
              <a:t>RADx</a:t>
            </a:r>
            <a:r>
              <a:rPr lang="en-US" sz="2800" baseline="30000" dirty="0">
                <a:solidFill>
                  <a:schemeClr val="tx1"/>
                </a:solidFill>
                <a:ea typeface="+mn-lt"/>
                <a:cs typeface="+mn-lt"/>
              </a:rPr>
              <a:t>® </a:t>
            </a:r>
            <a:r>
              <a:rPr lang="en-US" sz="3000" dirty="0">
                <a:solidFill>
                  <a:schemeClr val="tx1"/>
                </a:solidFill>
                <a:ea typeface="+mn-lt"/>
                <a:cs typeface="+mn-lt"/>
              </a:rPr>
              <a:t>Tech</a:t>
            </a:r>
            <a:endParaRPr lang="en-US" sz="3000" dirty="0">
              <a:solidFill>
                <a:schemeClr val="tx1"/>
              </a:solidFill>
            </a:endParaRPr>
          </a:p>
          <a:p>
            <a:pPr marL="629920" lvl="1" indent="-305435">
              <a:spcBef>
                <a:spcPts val="1200"/>
              </a:spcBef>
              <a:spcAft>
                <a:spcPts val="0"/>
              </a:spcAft>
            </a:pPr>
            <a:r>
              <a:rPr lang="en-US" sz="2400" b="1" dirty="0">
                <a:solidFill>
                  <a:schemeClr val="tx1"/>
                </a:solidFill>
                <a:ea typeface="+mn-lt"/>
                <a:cs typeface="+mn-lt"/>
              </a:rPr>
              <a:t>Brian Walsh</a:t>
            </a:r>
            <a:r>
              <a:rPr lang="en-US" sz="2400" b="0" dirty="0">
                <a:solidFill>
                  <a:schemeClr val="tx1"/>
                </a:solidFill>
                <a:ea typeface="+mn-lt"/>
                <a:cs typeface="+mn-lt"/>
              </a:rPr>
              <a:t>, </a:t>
            </a:r>
            <a:r>
              <a:rPr lang="en-US" sz="2300" b="0" dirty="0" err="1">
                <a:solidFill>
                  <a:schemeClr val="tx1"/>
                </a:solidFill>
                <a:ea typeface="+mn-lt"/>
                <a:cs typeface="+mn-lt"/>
              </a:rPr>
              <a:t>RADx</a:t>
            </a:r>
            <a:r>
              <a:rPr lang="en-US" sz="2300" b="0" dirty="0">
                <a:solidFill>
                  <a:schemeClr val="tx1"/>
                </a:solidFill>
                <a:ea typeface="+mn-lt"/>
                <a:cs typeface="+mn-lt"/>
              </a:rPr>
              <a:t> Accessibility Program Manager</a:t>
            </a:r>
            <a:r>
              <a:rPr lang="en-US" sz="2300" dirty="0">
                <a:solidFill>
                  <a:schemeClr val="tx1"/>
                </a:solidFill>
                <a:ea typeface="+mn-lt"/>
                <a:cs typeface="+mn-lt"/>
              </a:rPr>
              <a:t>, Deployment Core Team Lead</a:t>
            </a:r>
          </a:p>
          <a:p>
            <a:pPr marL="305435" indent="-305435">
              <a:spcBef>
                <a:spcPts val="2200"/>
              </a:spcBef>
              <a:spcAft>
                <a:spcPts val="0"/>
              </a:spcAft>
              <a:buNone/>
            </a:pPr>
            <a:r>
              <a:rPr lang="en-US" sz="3000" dirty="0">
                <a:solidFill>
                  <a:schemeClr val="tx1"/>
                </a:solidFill>
                <a:ea typeface="+mn-lt"/>
                <a:cs typeface="+mn-lt"/>
              </a:rPr>
              <a:t>HomeLab</a:t>
            </a:r>
            <a:endParaRPr lang="en-US" sz="3000" dirty="0">
              <a:solidFill>
                <a:schemeClr val="tx1"/>
              </a:solidFill>
            </a:endParaRPr>
          </a:p>
          <a:p>
            <a:pPr marL="629920" lvl="1" indent="-305435">
              <a:spcBef>
                <a:spcPts val="1200"/>
              </a:spcBef>
              <a:spcAft>
                <a:spcPts val="0"/>
              </a:spcAft>
            </a:pPr>
            <a:r>
              <a:rPr lang="en-US" sz="2400" b="1" dirty="0">
                <a:solidFill>
                  <a:schemeClr val="tx1"/>
                </a:solidFill>
                <a:ea typeface="+mn-lt"/>
                <a:cs typeface="+mn-lt"/>
              </a:rPr>
              <a:t>Sarah Farmer</a:t>
            </a:r>
            <a:r>
              <a:rPr lang="en-US" sz="2300" b="0" dirty="0">
                <a:solidFill>
                  <a:schemeClr val="tx1"/>
                </a:solidFill>
                <a:ea typeface="+mn-lt"/>
                <a:cs typeface="+mn-lt"/>
              </a:rPr>
              <a:t>, Director of Testing and Evaluation at the Center for Advanced Communications Policy at Georgia Tech, and the Managing Director of Georgia Tech’s HomeLab</a:t>
            </a:r>
            <a:endParaRPr lang="en-US" sz="2300" dirty="0">
              <a:solidFill>
                <a:schemeClr val="tx1"/>
              </a:solidFill>
              <a:ea typeface="+mn-lt"/>
              <a:cs typeface="+mn-lt"/>
            </a:endParaRPr>
          </a:p>
          <a:p>
            <a:pPr marL="305435" indent="-305435">
              <a:spcBef>
                <a:spcPts val="2200"/>
              </a:spcBef>
              <a:spcAft>
                <a:spcPts val="0"/>
              </a:spcAft>
              <a:buNone/>
            </a:pPr>
            <a:r>
              <a:rPr lang="en-US" sz="3000" dirty="0" err="1">
                <a:solidFill>
                  <a:schemeClr val="tx1"/>
                </a:solidFill>
                <a:ea typeface="+mn-lt"/>
                <a:cs typeface="+mn-lt"/>
              </a:rPr>
              <a:t>Veranex</a:t>
            </a:r>
            <a:r>
              <a:rPr lang="en-US" sz="3000" dirty="0">
                <a:solidFill>
                  <a:schemeClr val="tx1"/>
                </a:solidFill>
                <a:ea typeface="+mn-lt"/>
                <a:cs typeface="+mn-lt"/>
              </a:rPr>
              <a:t> Solutions</a:t>
            </a:r>
            <a:endParaRPr lang="en-US" sz="3000" b="0" dirty="0">
              <a:solidFill>
                <a:schemeClr val="tx1"/>
              </a:solidFill>
              <a:ea typeface="+mn-lt"/>
              <a:cs typeface="+mn-lt"/>
            </a:endParaRPr>
          </a:p>
          <a:p>
            <a:pPr marL="629920" lvl="1" indent="-305435">
              <a:spcBef>
                <a:spcPts val="1200"/>
              </a:spcBef>
              <a:spcAft>
                <a:spcPts val="0"/>
              </a:spcAft>
            </a:pPr>
            <a:r>
              <a:rPr lang="en-US" sz="2400" b="1" dirty="0">
                <a:solidFill>
                  <a:schemeClr val="tx1"/>
                </a:solidFill>
                <a:ea typeface="+mn-lt"/>
                <a:cs typeface="+mn-lt"/>
              </a:rPr>
              <a:t>Susan McDonald</a:t>
            </a:r>
            <a:r>
              <a:rPr lang="en-US" sz="2400" dirty="0">
                <a:solidFill>
                  <a:schemeClr val="tx1"/>
                </a:solidFill>
                <a:ea typeface="+mn-lt"/>
                <a:cs typeface="+mn-lt"/>
              </a:rPr>
              <a:t>,</a:t>
            </a:r>
            <a:r>
              <a:rPr lang="en-US" sz="2400" b="0" dirty="0">
                <a:solidFill>
                  <a:schemeClr val="tx1"/>
                </a:solidFill>
                <a:ea typeface="+mn-lt"/>
                <a:cs typeface="+mn-lt"/>
              </a:rPr>
              <a:t> </a:t>
            </a:r>
            <a:r>
              <a:rPr lang="en-US" sz="2300" b="0" dirty="0">
                <a:solidFill>
                  <a:schemeClr val="tx1"/>
                </a:solidFill>
                <a:ea typeface="+mn-lt"/>
                <a:cs typeface="+mn-lt"/>
              </a:rPr>
              <a:t>Director Human Factors and User Research</a:t>
            </a:r>
          </a:p>
          <a:p>
            <a:pPr marL="629920" lvl="1" indent="-305435">
              <a:spcBef>
                <a:spcPts val="1800"/>
              </a:spcBef>
              <a:spcAft>
                <a:spcPts val="0"/>
              </a:spcAft>
            </a:pPr>
            <a:r>
              <a:rPr lang="en-US" sz="2400" b="1" dirty="0">
                <a:solidFill>
                  <a:schemeClr val="tx1"/>
                </a:solidFill>
                <a:ea typeface="+mn-lt"/>
                <a:cs typeface="+mn-lt"/>
              </a:rPr>
              <a:t>David Copeland</a:t>
            </a:r>
            <a:r>
              <a:rPr lang="en-US" sz="2400" b="0" dirty="0">
                <a:solidFill>
                  <a:schemeClr val="tx1"/>
                </a:solidFill>
                <a:ea typeface="+mn-lt"/>
                <a:cs typeface="+mn-lt"/>
              </a:rPr>
              <a:t>, </a:t>
            </a:r>
            <a:r>
              <a:rPr lang="en-US" sz="2300" b="0" dirty="0">
                <a:solidFill>
                  <a:schemeClr val="tx1"/>
                </a:solidFill>
                <a:ea typeface="+mn-lt"/>
                <a:cs typeface="+mn-lt"/>
              </a:rPr>
              <a:t>Director Human Centered Design</a:t>
            </a:r>
          </a:p>
          <a:p>
            <a:pPr marL="305435" indent="-305435">
              <a:buNone/>
            </a:pPr>
            <a:endParaRPr lang="en-US" b="0" dirty="0"/>
          </a:p>
          <a:p>
            <a:pPr marL="0" indent="0">
              <a:buNone/>
            </a:pPr>
            <a:endParaRPr lang="en-US" dirty="0"/>
          </a:p>
        </p:txBody>
      </p:sp>
      <p:sp>
        <p:nvSpPr>
          <p:cNvPr id="4" name="Slide Number Placeholder 3">
            <a:extLst>
              <a:ext uri="{FF2B5EF4-FFF2-40B4-BE49-F238E27FC236}">
                <a16:creationId xmlns:a16="http://schemas.microsoft.com/office/drawing/2014/main" id="{D01D9232-41E7-C632-C539-D82D13CB44AE}"/>
              </a:ext>
            </a:extLst>
          </p:cNvPr>
          <p:cNvSpPr>
            <a:spLocks noGrp="1"/>
          </p:cNvSpPr>
          <p:nvPr>
            <p:ph type="sldNum" sz="quarter" idx="12"/>
          </p:nvPr>
        </p:nvSpPr>
        <p:spPr>
          <a:xfrm>
            <a:off x="11140502" y="6495530"/>
            <a:ext cx="1052508" cy="365125"/>
          </a:xfrm>
        </p:spPr>
        <p:txBody>
          <a:bodyPr/>
          <a:lstStyle/>
          <a:p>
            <a:r>
              <a:rPr lang="en-US" sz="1400" dirty="0">
                <a:solidFill>
                  <a:schemeClr val="tx1"/>
                </a:solidFill>
              </a:rPr>
              <a:t>Slide 2</a:t>
            </a:r>
          </a:p>
        </p:txBody>
      </p:sp>
    </p:spTree>
    <p:extLst>
      <p:ext uri="{BB962C8B-B14F-4D97-AF65-F5344CB8AC3E}">
        <p14:creationId xmlns:p14="http://schemas.microsoft.com/office/powerpoint/2010/main" val="3647932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5F3018-89E0-601B-5830-976491284AB3}"/>
              </a:ext>
            </a:extLst>
          </p:cNvPr>
          <p:cNvSpPr>
            <a:spLocks noGrp="1"/>
          </p:cNvSpPr>
          <p:nvPr>
            <p:ph type="ctrTitle"/>
          </p:nvPr>
        </p:nvSpPr>
        <p:spPr>
          <a:xfrm>
            <a:off x="581191" y="1049186"/>
            <a:ext cx="10993549" cy="1475013"/>
          </a:xfrm>
        </p:spPr>
        <p:txBody>
          <a:bodyPr>
            <a:normAutofit/>
          </a:bodyPr>
          <a:lstStyle/>
          <a:p>
            <a:r>
              <a:rPr lang="en-US" sz="4800" cap="none" dirty="0"/>
              <a:t>Design &amp; Implementation</a:t>
            </a:r>
          </a:p>
        </p:txBody>
      </p:sp>
      <p:sp>
        <p:nvSpPr>
          <p:cNvPr id="3" name="TextBox 2">
            <a:extLst>
              <a:ext uri="{FF2B5EF4-FFF2-40B4-BE49-F238E27FC236}">
                <a16:creationId xmlns:a16="http://schemas.microsoft.com/office/drawing/2014/main" id="{05C90628-63F9-3194-2E29-A4409C3B6309}"/>
              </a:ext>
            </a:extLst>
          </p:cNvPr>
          <p:cNvSpPr txBox="1"/>
          <p:nvPr/>
        </p:nvSpPr>
        <p:spPr>
          <a:xfrm>
            <a:off x="860710" y="3511753"/>
            <a:ext cx="10552306" cy="18979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2000"/>
              </a:spcBef>
              <a:buFont typeface="Arial"/>
              <a:buChar char="•"/>
            </a:pPr>
            <a:r>
              <a:rPr lang="en-US" sz="2800" dirty="0">
                <a:solidFill>
                  <a:schemeClr val="bg1"/>
                </a:solidFill>
              </a:rPr>
              <a:t>Onboarded multiple design resources with accessibility experience</a:t>
            </a:r>
          </a:p>
          <a:p>
            <a:pPr marL="457200" indent="-457200">
              <a:spcBef>
                <a:spcPts val="2000"/>
              </a:spcBef>
              <a:buFont typeface="Arial"/>
              <a:buChar char="•"/>
            </a:pPr>
            <a:r>
              <a:rPr lang="en-US" sz="2800" dirty="0">
                <a:solidFill>
                  <a:schemeClr val="bg1"/>
                </a:solidFill>
              </a:rPr>
              <a:t>Differing areas of expertise: dexterity, visual, etc.</a:t>
            </a:r>
          </a:p>
          <a:p>
            <a:pPr marL="457200" indent="-457200">
              <a:spcBef>
                <a:spcPts val="2000"/>
              </a:spcBef>
              <a:buFont typeface="Arial"/>
              <a:buChar char="•"/>
            </a:pPr>
            <a:r>
              <a:rPr lang="en-US" sz="2800" dirty="0">
                <a:solidFill>
                  <a:schemeClr val="bg1"/>
                </a:solidFill>
              </a:rPr>
              <a:t>Integration of strategies encountered</a:t>
            </a:r>
          </a:p>
        </p:txBody>
      </p:sp>
      <p:sp>
        <p:nvSpPr>
          <p:cNvPr id="5" name="Slide Number Placeholder 3">
            <a:extLst>
              <a:ext uri="{FF2B5EF4-FFF2-40B4-BE49-F238E27FC236}">
                <a16:creationId xmlns:a16="http://schemas.microsoft.com/office/drawing/2014/main" id="{61AB04E1-6197-EB02-9E0D-4ADEDD10596D}"/>
              </a:ext>
            </a:extLst>
          </p:cNvPr>
          <p:cNvSpPr txBox="1">
            <a:spLocks/>
          </p:cNvSpPr>
          <p:nvPr/>
        </p:nvSpPr>
        <p:spPr>
          <a:xfrm>
            <a:off x="11140502" y="6495530"/>
            <a:ext cx="1052508" cy="365125"/>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t>Slide 20</a:t>
            </a:r>
          </a:p>
        </p:txBody>
      </p:sp>
    </p:spTree>
    <p:extLst>
      <p:ext uri="{BB962C8B-B14F-4D97-AF65-F5344CB8AC3E}">
        <p14:creationId xmlns:p14="http://schemas.microsoft.com/office/powerpoint/2010/main" val="2470646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7A234-3CF3-B243-9997-8A722E0E08B3}"/>
              </a:ext>
            </a:extLst>
          </p:cNvPr>
          <p:cNvSpPr>
            <a:spLocks noGrp="1"/>
          </p:cNvSpPr>
          <p:nvPr>
            <p:ph type="title"/>
          </p:nvPr>
        </p:nvSpPr>
        <p:spPr>
          <a:xfrm>
            <a:off x="574964" y="3605011"/>
            <a:ext cx="5573165" cy="1762673"/>
          </a:xfrm>
        </p:spPr>
        <p:txBody>
          <a:bodyPr>
            <a:noAutofit/>
          </a:bodyPr>
          <a:lstStyle/>
          <a:p>
            <a:r>
              <a:rPr lang="en-US" sz="4000" cap="none" dirty="0" err="1">
                <a:solidFill>
                  <a:srgbClr val="000000"/>
                </a:solidFill>
                <a:latin typeface="Arial"/>
                <a:ea typeface="Roboto Medium"/>
                <a:cs typeface="Arial"/>
              </a:rPr>
              <a:t>Veranex</a:t>
            </a:r>
            <a:r>
              <a:rPr lang="en-US" sz="4000" cap="none" dirty="0">
                <a:solidFill>
                  <a:srgbClr val="000000"/>
                </a:solidFill>
                <a:latin typeface="Arial"/>
                <a:ea typeface="Roboto Medium"/>
                <a:cs typeface="Arial"/>
              </a:rPr>
              <a:t> Solutions</a:t>
            </a:r>
            <a:br>
              <a:rPr lang="en-US" sz="3450" cap="none" dirty="0">
                <a:latin typeface="Arial" panose="020B0604020202020204" pitchFamily="34" charset="0"/>
                <a:cs typeface="Arial" panose="020B0604020202020204" pitchFamily="34" charset="0"/>
              </a:rPr>
            </a:br>
            <a:endParaRPr lang="en-US" sz="3450" cap="none">
              <a:latin typeface="Arial" panose="020B0604020202020204" pitchFamily="34" charset="0"/>
              <a:cs typeface="Arial" panose="020B0604020202020204" pitchFamily="34" charset="0"/>
            </a:endParaRPr>
          </a:p>
        </p:txBody>
      </p:sp>
      <p:pic>
        <p:nvPicPr>
          <p:cNvPr id="4" name="Picture Placeholder 15" descr="Stylized Veranex logo with an image of a happy group of employees looking out.">
            <a:extLst>
              <a:ext uri="{FF2B5EF4-FFF2-40B4-BE49-F238E27FC236}">
                <a16:creationId xmlns:a16="http://schemas.microsoft.com/office/drawing/2014/main" id="{DCC5158A-4B6E-9461-54D0-83E34F6C9E8A}"/>
              </a:ext>
            </a:extLst>
          </p:cNvPr>
          <p:cNvPicPr>
            <a:picLocks noChangeAspect="1"/>
          </p:cNvPicPr>
          <p:nvPr/>
        </p:nvPicPr>
        <p:blipFill rotWithShape="1">
          <a:blip r:embed="rId2"/>
          <a:srcRect l="7353" t="2586" r="24321" b="2179"/>
          <a:stretch/>
        </p:blipFill>
        <p:spPr>
          <a:xfrm>
            <a:off x="5362489" y="406991"/>
            <a:ext cx="6032876" cy="5466330"/>
          </a:xfrm>
          <a:custGeom>
            <a:avLst/>
            <a:gdLst>
              <a:gd name="connsiteX0" fmla="*/ 4031387 w 6939779"/>
              <a:gd name="connsiteY0" fmla="*/ 3091295 h 6288066"/>
              <a:gd name="connsiteX1" fmla="*/ 4247569 w 6939779"/>
              <a:gd name="connsiteY1" fmla="*/ 3207290 h 6288066"/>
              <a:gd name="connsiteX2" fmla="*/ 5132702 w 6939779"/>
              <a:gd name="connsiteY2" fmla="*/ 4542553 h 6288066"/>
              <a:gd name="connsiteX3" fmla="*/ 5134787 w 6939779"/>
              <a:gd name="connsiteY3" fmla="*/ 4825436 h 6288066"/>
              <a:gd name="connsiteX4" fmla="*/ 4271946 w 6939779"/>
              <a:gd name="connsiteY4" fmla="*/ 6168951 h 6288066"/>
              <a:gd name="connsiteX5" fmla="*/ 3841567 w 6939779"/>
              <a:gd name="connsiteY5" fmla="*/ 6177843 h 6288066"/>
              <a:gd name="connsiteX6" fmla="*/ 2916900 w 6939779"/>
              <a:gd name="connsiteY6" fmla="*/ 4861247 h 6288066"/>
              <a:gd name="connsiteX7" fmla="*/ 2912971 w 6939779"/>
              <a:gd name="connsiteY7" fmla="*/ 4569551 h 6288066"/>
              <a:gd name="connsiteX8" fmla="*/ 3815346 w 6939779"/>
              <a:gd name="connsiteY8" fmla="*/ 3207450 h 6288066"/>
              <a:gd name="connsiteX9" fmla="*/ 3815265 w 6939779"/>
              <a:gd name="connsiteY9" fmla="*/ 3207290 h 6288066"/>
              <a:gd name="connsiteX10" fmla="*/ 4031387 w 6939779"/>
              <a:gd name="connsiteY10" fmla="*/ 3091295 h 6288066"/>
              <a:gd name="connsiteX11" fmla="*/ 6939779 w 6939779"/>
              <a:gd name="connsiteY11" fmla="*/ 17465 h 6288066"/>
              <a:gd name="connsiteX12" fmla="*/ 6939779 w 6939779"/>
              <a:gd name="connsiteY12" fmla="*/ 2161654 h 6288066"/>
              <a:gd name="connsiteX13" fmla="*/ 5887528 w 6939779"/>
              <a:gd name="connsiteY13" fmla="*/ 3759037 h 6288066"/>
              <a:gd name="connsiteX14" fmla="*/ 5270949 w 6939779"/>
              <a:gd name="connsiteY14" fmla="*/ 3785314 h 6288066"/>
              <a:gd name="connsiteX15" fmla="*/ 5261967 w 6939779"/>
              <a:gd name="connsiteY15" fmla="*/ 3772576 h 6288066"/>
              <a:gd name="connsiteX16" fmla="*/ 4526869 w 6939779"/>
              <a:gd name="connsiteY16" fmla="*/ 2634314 h 6288066"/>
              <a:gd name="connsiteX17" fmla="*/ 4528072 w 6939779"/>
              <a:gd name="connsiteY17" fmla="*/ 2146419 h 6288066"/>
              <a:gd name="connsiteX18" fmla="*/ 5790979 w 6939779"/>
              <a:gd name="connsiteY18" fmla="*/ 211501 h 6288066"/>
              <a:gd name="connsiteX19" fmla="*/ 6136437 w 6939779"/>
              <a:gd name="connsiteY19" fmla="*/ 22993 h 6288066"/>
              <a:gd name="connsiteX20" fmla="*/ 3419368 w 6939779"/>
              <a:gd name="connsiteY20" fmla="*/ 4566 h 6288066"/>
              <a:gd name="connsiteX21" fmla="*/ 4678026 w 6939779"/>
              <a:gd name="connsiteY21" fmla="*/ 19788 h 6288066"/>
              <a:gd name="connsiteX22" fmla="*/ 4922765 w 6939779"/>
              <a:gd name="connsiteY22" fmla="*/ 493904 h 6288066"/>
              <a:gd name="connsiteX23" fmla="*/ 4191193 w 6939779"/>
              <a:gd name="connsiteY23" fmla="*/ 1547565 h 6288066"/>
              <a:gd name="connsiteX24" fmla="*/ 3849425 w 6939779"/>
              <a:gd name="connsiteY24" fmla="*/ 1541397 h 6288066"/>
              <a:gd name="connsiteX25" fmla="*/ 3161238 w 6939779"/>
              <a:gd name="connsiteY25" fmla="*/ 469629 h 6288066"/>
              <a:gd name="connsiteX26" fmla="*/ 3419368 w 6939779"/>
              <a:gd name="connsiteY26" fmla="*/ 4566 h 6288066"/>
              <a:gd name="connsiteX27" fmla="*/ 349306 w 6939779"/>
              <a:gd name="connsiteY27" fmla="*/ 0 h 6288066"/>
              <a:gd name="connsiteX28" fmla="*/ 1909317 w 6939779"/>
              <a:gd name="connsiteY28" fmla="*/ 10736 h 6288066"/>
              <a:gd name="connsiteX29" fmla="*/ 2254774 w 6939779"/>
              <a:gd name="connsiteY29" fmla="*/ 199244 h 6288066"/>
              <a:gd name="connsiteX30" fmla="*/ 3517762 w 6939779"/>
              <a:gd name="connsiteY30" fmla="*/ 2134081 h 6288066"/>
              <a:gd name="connsiteX31" fmla="*/ 3518965 w 6939779"/>
              <a:gd name="connsiteY31" fmla="*/ 2621976 h 6288066"/>
              <a:gd name="connsiteX32" fmla="*/ 2783865 w 6939779"/>
              <a:gd name="connsiteY32" fmla="*/ 3760238 h 6288066"/>
              <a:gd name="connsiteX33" fmla="*/ 2774885 w 6939779"/>
              <a:gd name="connsiteY33" fmla="*/ 3772977 h 6288066"/>
              <a:gd name="connsiteX34" fmla="*/ 2158306 w 6939779"/>
              <a:gd name="connsiteY34" fmla="*/ 3746699 h 6288066"/>
              <a:gd name="connsiteX35" fmla="*/ 60303 w 6939779"/>
              <a:gd name="connsiteY35" fmla="*/ 561921 h 6288066"/>
              <a:gd name="connsiteX36" fmla="*/ 334551 w 6939779"/>
              <a:gd name="connsiteY36" fmla="*/ 481 h 6288066"/>
              <a:gd name="connsiteX37" fmla="*/ 349306 w 6939779"/>
              <a:gd name="connsiteY37" fmla="*/ 0 h 628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939779" h="6288066">
                <a:moveTo>
                  <a:pt x="4031387" y="3091295"/>
                </a:moveTo>
                <a:cubicBezTo>
                  <a:pt x="4113832" y="3091285"/>
                  <a:pt x="4196287" y="3129940"/>
                  <a:pt x="4247569" y="3207290"/>
                </a:cubicBezTo>
                <a:lnTo>
                  <a:pt x="5132702" y="4542553"/>
                </a:lnTo>
                <a:cubicBezTo>
                  <a:pt x="5189477" y="4628115"/>
                  <a:pt x="5190279" y="4739072"/>
                  <a:pt x="5134787" y="4825436"/>
                </a:cubicBezTo>
                <a:lnTo>
                  <a:pt x="4271946" y="6168951"/>
                </a:lnTo>
                <a:cubicBezTo>
                  <a:pt x="4172430" y="6323891"/>
                  <a:pt x="3947418" y="6328538"/>
                  <a:pt x="3841567" y="6177843"/>
                </a:cubicBezTo>
                <a:lnTo>
                  <a:pt x="2916900" y="4861247"/>
                </a:lnTo>
                <a:cubicBezTo>
                  <a:pt x="2855715" y="4774083"/>
                  <a:pt x="2854111" y="4658318"/>
                  <a:pt x="2912971" y="4569551"/>
                </a:cubicBezTo>
                <a:lnTo>
                  <a:pt x="3815346" y="3207450"/>
                </a:lnTo>
                <a:lnTo>
                  <a:pt x="3815265" y="3207290"/>
                </a:lnTo>
                <a:cubicBezTo>
                  <a:pt x="3866507" y="3129980"/>
                  <a:pt x="3948942" y="3091305"/>
                  <a:pt x="4031387" y="3091295"/>
                </a:cubicBezTo>
                <a:close/>
                <a:moveTo>
                  <a:pt x="6939779" y="17465"/>
                </a:moveTo>
                <a:lnTo>
                  <a:pt x="6939779" y="2161654"/>
                </a:lnTo>
                <a:lnTo>
                  <a:pt x="5887528" y="3759037"/>
                </a:lnTo>
                <a:cubicBezTo>
                  <a:pt x="5744469" y="3976226"/>
                  <a:pt x="5430928" y="3988564"/>
                  <a:pt x="5270949" y="3785314"/>
                </a:cubicBezTo>
                <a:cubicBezTo>
                  <a:pt x="5267741" y="3781228"/>
                  <a:pt x="5264775" y="3776982"/>
                  <a:pt x="5261967" y="3772576"/>
                </a:cubicBezTo>
                <a:lnTo>
                  <a:pt x="4526869" y="2634314"/>
                </a:lnTo>
                <a:cubicBezTo>
                  <a:pt x="4430882" y="2485702"/>
                  <a:pt x="4431363" y="2294550"/>
                  <a:pt x="4528072" y="2146419"/>
                </a:cubicBezTo>
                <a:lnTo>
                  <a:pt x="5790979" y="211501"/>
                </a:lnTo>
                <a:cubicBezTo>
                  <a:pt x="5867159" y="94775"/>
                  <a:pt x="5996907" y="23954"/>
                  <a:pt x="6136437" y="22993"/>
                </a:cubicBezTo>
                <a:close/>
                <a:moveTo>
                  <a:pt x="3419368" y="4566"/>
                </a:moveTo>
                <a:lnTo>
                  <a:pt x="4678026" y="19788"/>
                </a:lnTo>
                <a:cubicBezTo>
                  <a:pt x="4920279" y="22752"/>
                  <a:pt x="5060851" y="294980"/>
                  <a:pt x="4922765" y="493904"/>
                </a:cubicBezTo>
                <a:lnTo>
                  <a:pt x="4191193" y="1547565"/>
                </a:lnTo>
                <a:cubicBezTo>
                  <a:pt x="4107636" y="1667897"/>
                  <a:pt x="3928573" y="1664612"/>
                  <a:pt x="3849425" y="1541397"/>
                </a:cubicBezTo>
                <a:lnTo>
                  <a:pt x="3161238" y="469629"/>
                </a:lnTo>
                <a:cubicBezTo>
                  <a:pt x="3031330" y="267261"/>
                  <a:pt x="3178719" y="1682"/>
                  <a:pt x="3419368" y="4566"/>
                </a:cubicBezTo>
                <a:close/>
                <a:moveTo>
                  <a:pt x="349306" y="0"/>
                </a:moveTo>
                <a:lnTo>
                  <a:pt x="1909317" y="10736"/>
                </a:lnTo>
                <a:cubicBezTo>
                  <a:pt x="2048847" y="11697"/>
                  <a:pt x="2178594" y="82518"/>
                  <a:pt x="2254774" y="199244"/>
                </a:cubicBezTo>
                <a:lnTo>
                  <a:pt x="3517762" y="2134081"/>
                </a:lnTo>
                <a:cubicBezTo>
                  <a:pt x="3614471" y="2282212"/>
                  <a:pt x="3614952" y="2473365"/>
                  <a:pt x="3518965" y="2621976"/>
                </a:cubicBezTo>
                <a:lnTo>
                  <a:pt x="2783865" y="3760238"/>
                </a:lnTo>
                <a:cubicBezTo>
                  <a:pt x="2781059" y="3764646"/>
                  <a:pt x="2778092" y="3768891"/>
                  <a:pt x="2774885" y="3772977"/>
                </a:cubicBezTo>
                <a:cubicBezTo>
                  <a:pt x="2614906" y="3976227"/>
                  <a:pt x="2301364" y="3963889"/>
                  <a:pt x="2158306" y="3746699"/>
                </a:cubicBezTo>
                <a:lnTo>
                  <a:pt x="60303" y="561921"/>
                </a:lnTo>
                <a:cubicBezTo>
                  <a:pt x="-91897" y="330791"/>
                  <a:pt x="60303" y="22352"/>
                  <a:pt x="334551" y="481"/>
                </a:cubicBezTo>
                <a:cubicBezTo>
                  <a:pt x="339443" y="0"/>
                  <a:pt x="344415" y="0"/>
                  <a:pt x="349306" y="0"/>
                </a:cubicBezTo>
                <a:close/>
              </a:path>
            </a:pathLst>
          </a:custGeom>
          <a:solidFill>
            <a:srgbClr val="E4CCAF"/>
          </a:solidFill>
          <a:effectLst>
            <a:outerShdw blurRad="254000" algn="ctr" rotWithShape="0">
              <a:prstClr val="black">
                <a:alpha val="20000"/>
              </a:prstClr>
            </a:outerShdw>
          </a:effectLst>
        </p:spPr>
      </p:pic>
      <p:sp>
        <p:nvSpPr>
          <p:cNvPr id="6" name="Slide Number Placeholder 3">
            <a:extLst>
              <a:ext uri="{FF2B5EF4-FFF2-40B4-BE49-F238E27FC236}">
                <a16:creationId xmlns:a16="http://schemas.microsoft.com/office/drawing/2014/main" id="{3B89631A-1BC4-D2B8-1F10-AF3F68BA8A99}"/>
              </a:ext>
            </a:extLst>
          </p:cNvPr>
          <p:cNvSpPr txBox="1">
            <a:spLocks/>
          </p:cNvSpPr>
          <p:nvPr/>
        </p:nvSpPr>
        <p:spPr>
          <a:xfrm>
            <a:off x="10829148" y="6315272"/>
            <a:ext cx="1363862" cy="545383"/>
          </a:xfrm>
          <a:prstGeom prst="rect">
            <a:avLst/>
          </a:prstGeom>
          <a:solidFill>
            <a:srgbClr val="00A56B"/>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a:solidFill>
                  <a:srgbClr val="FFFFFF"/>
                </a:solidFill>
                <a:latin typeface="Gill Sans MT"/>
              </a:rPr>
              <a:t>Slide 21</a:t>
            </a:r>
          </a:p>
        </p:txBody>
      </p:sp>
    </p:spTree>
    <p:extLst>
      <p:ext uri="{BB962C8B-B14F-4D97-AF65-F5344CB8AC3E}">
        <p14:creationId xmlns:p14="http://schemas.microsoft.com/office/powerpoint/2010/main" val="1789105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280087-7077-81B7-8BC2-A07931CD906A}"/>
              </a:ext>
            </a:extLst>
          </p:cNvPr>
          <p:cNvSpPr txBox="1">
            <a:spLocks/>
          </p:cNvSpPr>
          <p:nvPr/>
        </p:nvSpPr>
        <p:spPr>
          <a:xfrm>
            <a:off x="310259" y="244956"/>
            <a:ext cx="11029616" cy="365125"/>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0000"/>
                </a:solidFill>
                <a:ea typeface="+mj-lt"/>
                <a:cs typeface="+mj-lt"/>
              </a:rPr>
              <a:t>Concept to Commercial &amp; Best in Class Expertise Under One Roof</a:t>
            </a:r>
            <a:endParaRPr lang="en-US" sz="2400" b="1" cap="none" dirty="0">
              <a:solidFill>
                <a:srgbClr val="000000"/>
              </a:solidFill>
            </a:endParaRPr>
          </a:p>
        </p:txBody>
      </p:sp>
      <p:sp>
        <p:nvSpPr>
          <p:cNvPr id="10" name="Text Placeholder 9">
            <a:extLst>
              <a:ext uri="{FF2B5EF4-FFF2-40B4-BE49-F238E27FC236}">
                <a16:creationId xmlns:a16="http://schemas.microsoft.com/office/drawing/2014/main" id="{C5DA827E-EAA7-E476-DB04-FA909918B18F}"/>
              </a:ext>
            </a:extLst>
          </p:cNvPr>
          <p:cNvSpPr>
            <a:spLocks noGrp="1"/>
          </p:cNvSpPr>
          <p:nvPr>
            <p:ph type="body" sz="quarter" idx="13"/>
          </p:nvPr>
        </p:nvSpPr>
        <p:spPr>
          <a:xfrm>
            <a:off x="1461394" y="1006110"/>
            <a:ext cx="10381947" cy="453356"/>
          </a:xfrm>
        </p:spPr>
        <p:txBody>
          <a:bodyPr lIns="0" tIns="45720" rIns="0" bIns="45720" anchor="t"/>
          <a:lstStyle/>
          <a:p>
            <a:r>
              <a:rPr lang="en-US" sz="1800" dirty="0">
                <a:solidFill>
                  <a:srgbClr val="000000"/>
                </a:solidFill>
              </a:rPr>
              <a:t>Veranex has versatile cross-functional expertise dedicated to healthcare innovation</a:t>
            </a:r>
          </a:p>
          <a:p>
            <a:endParaRPr lang="en-US" dirty="0"/>
          </a:p>
        </p:txBody>
      </p:sp>
      <p:pic>
        <p:nvPicPr>
          <p:cNvPr id="4" name="Picture 4" descr="A diagram displaying stages of support:&#10;1 Discovery, Invention and Definition&#10;2 Development and Verification&#10;3 Preclinical GLP Studies&#10;4 Regulatory, Quality Systems, Clinical Services&#10;5 Data Management Services&#10;6 Market Access, Payer Landscape, Stakeholder Needs">
            <a:extLst>
              <a:ext uri="{FF2B5EF4-FFF2-40B4-BE49-F238E27FC236}">
                <a16:creationId xmlns:a16="http://schemas.microsoft.com/office/drawing/2014/main" id="{EBB8F92A-E864-1B0C-F695-FE7396E8DA06}"/>
              </a:ext>
            </a:extLst>
          </p:cNvPr>
          <p:cNvPicPr>
            <a:picLocks noChangeAspect="1"/>
          </p:cNvPicPr>
          <p:nvPr/>
        </p:nvPicPr>
        <p:blipFill>
          <a:blip r:embed="rId3"/>
          <a:stretch>
            <a:fillRect/>
          </a:stretch>
        </p:blipFill>
        <p:spPr>
          <a:xfrm>
            <a:off x="174812" y="1616243"/>
            <a:ext cx="11797553" cy="2504927"/>
          </a:xfrm>
          <a:prstGeom prst="rect">
            <a:avLst/>
          </a:prstGeom>
        </p:spPr>
      </p:pic>
      <p:pic>
        <p:nvPicPr>
          <p:cNvPr id="11" name="Picture 11" descr="Image showing 10 company logos that demonstrate the combined services available with Veranex.  ">
            <a:extLst>
              <a:ext uri="{FF2B5EF4-FFF2-40B4-BE49-F238E27FC236}">
                <a16:creationId xmlns:a16="http://schemas.microsoft.com/office/drawing/2014/main" id="{3C0778D1-7961-122D-DC2E-C3F792CF9C9A}"/>
              </a:ext>
            </a:extLst>
          </p:cNvPr>
          <p:cNvPicPr>
            <a:picLocks noChangeAspect="1"/>
          </p:cNvPicPr>
          <p:nvPr/>
        </p:nvPicPr>
        <p:blipFill>
          <a:blip r:embed="rId4"/>
          <a:stretch>
            <a:fillRect/>
          </a:stretch>
        </p:blipFill>
        <p:spPr>
          <a:xfrm>
            <a:off x="403057" y="4432633"/>
            <a:ext cx="11385884" cy="2163683"/>
          </a:xfrm>
          <a:prstGeom prst="rect">
            <a:avLst/>
          </a:prstGeom>
        </p:spPr>
      </p:pic>
      <p:sp>
        <p:nvSpPr>
          <p:cNvPr id="3" name="Slide Number Placeholder 3">
            <a:extLst>
              <a:ext uri="{FF2B5EF4-FFF2-40B4-BE49-F238E27FC236}">
                <a16:creationId xmlns:a16="http://schemas.microsoft.com/office/drawing/2014/main" id="{D7FE32AF-858B-D39A-6F64-1CCCD1BAD5E5}"/>
              </a:ext>
            </a:extLst>
          </p:cNvPr>
          <p:cNvSpPr txBox="1">
            <a:spLocks/>
          </p:cNvSpPr>
          <p:nvPr/>
        </p:nvSpPr>
        <p:spPr>
          <a:xfrm>
            <a:off x="11140502" y="6495530"/>
            <a:ext cx="1052508" cy="365125"/>
          </a:xfrm>
          <a:prstGeom prst="rect">
            <a:avLst/>
          </a:prstGeom>
          <a:solidFill>
            <a:schemeClr val="bg1"/>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000000"/>
                </a:solidFill>
                <a:latin typeface="Gill Sans MT"/>
              </a:rPr>
              <a:t>Slide 22</a:t>
            </a:r>
            <a:endParaRPr lang="en-US" sz="1400" dirty="0">
              <a:solidFill>
                <a:srgbClr val="000000"/>
              </a:solidFill>
              <a:latin typeface="Gill Sans MT"/>
              <a:cs typeface="Arial"/>
            </a:endParaRPr>
          </a:p>
        </p:txBody>
      </p:sp>
    </p:spTree>
    <p:extLst>
      <p:ext uri="{BB962C8B-B14F-4D97-AF65-F5344CB8AC3E}">
        <p14:creationId xmlns:p14="http://schemas.microsoft.com/office/powerpoint/2010/main" val="401657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1CE64BF-996F-86E0-B809-95B57136BFEF}"/>
              </a:ext>
            </a:extLst>
          </p:cNvPr>
          <p:cNvSpPr txBox="1">
            <a:spLocks/>
          </p:cNvSpPr>
          <p:nvPr/>
        </p:nvSpPr>
        <p:spPr>
          <a:xfrm>
            <a:off x="301793" y="244956"/>
            <a:ext cx="8184816" cy="475191"/>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0000"/>
                </a:solidFill>
                <a:ea typeface="+mj-lt"/>
                <a:cs typeface="+mj-lt"/>
              </a:rPr>
              <a:t>Scopes of Work</a:t>
            </a:r>
            <a:endParaRPr lang="en-US" sz="2400" b="1" cap="none" dirty="0">
              <a:solidFill>
                <a:srgbClr val="000000"/>
              </a:solidFill>
            </a:endParaRPr>
          </a:p>
        </p:txBody>
      </p:sp>
      <p:pic>
        <p:nvPicPr>
          <p:cNvPr id="15" name="Picture 15" descr="Stylized number 1">
            <a:extLst>
              <a:ext uri="{FF2B5EF4-FFF2-40B4-BE49-F238E27FC236}">
                <a16:creationId xmlns:a16="http://schemas.microsoft.com/office/drawing/2014/main" id="{0A925D98-54BB-96AB-177A-22840C2FC1B7}"/>
              </a:ext>
            </a:extLst>
          </p:cNvPr>
          <p:cNvPicPr>
            <a:picLocks noChangeAspect="1"/>
          </p:cNvPicPr>
          <p:nvPr/>
        </p:nvPicPr>
        <p:blipFill>
          <a:blip r:embed="rId3"/>
          <a:stretch>
            <a:fillRect/>
          </a:stretch>
        </p:blipFill>
        <p:spPr>
          <a:xfrm>
            <a:off x="1030381" y="1224242"/>
            <a:ext cx="1267386" cy="1294280"/>
          </a:xfrm>
          <a:prstGeom prst="rect">
            <a:avLst/>
          </a:prstGeom>
        </p:spPr>
      </p:pic>
      <p:sp>
        <p:nvSpPr>
          <p:cNvPr id="7" name="TextBox 6">
            <a:extLst>
              <a:ext uri="{FF2B5EF4-FFF2-40B4-BE49-F238E27FC236}">
                <a16:creationId xmlns:a16="http://schemas.microsoft.com/office/drawing/2014/main" id="{67EA184A-4F14-A1F2-5487-6942724998CE}"/>
              </a:ext>
            </a:extLst>
          </p:cNvPr>
          <p:cNvSpPr txBox="1"/>
          <p:nvPr/>
        </p:nvSpPr>
        <p:spPr>
          <a:xfrm>
            <a:off x="2487561" y="1561060"/>
            <a:ext cx="8308365" cy="615553"/>
          </a:xfrm>
          <a:prstGeom prst="rect">
            <a:avLst/>
          </a:prstGeom>
          <a:noFill/>
        </p:spPr>
        <p:txBody>
          <a:bodyPr wrap="none" lIns="0" tIns="0" rIns="0" bIns="0" rtlCol="0" anchor="t">
            <a:spAutoFit/>
          </a:bodyPr>
          <a:lstStyle/>
          <a:p>
            <a:r>
              <a:rPr lang="en-US" sz="2000" dirty="0">
                <a:solidFill>
                  <a:srgbClr val="000000"/>
                </a:solidFill>
              </a:rPr>
              <a:t>Heuristics and task analysis of 6+ testing kits with concept generation for </a:t>
            </a:r>
            <a:endParaRPr lang="en-US" sz="2000" dirty="0">
              <a:solidFill>
                <a:srgbClr val="000000"/>
              </a:solidFill>
              <a:cs typeface="Arial"/>
            </a:endParaRPr>
          </a:p>
          <a:p>
            <a:pPr lvl="0"/>
            <a:r>
              <a:rPr lang="en-US" sz="2000" dirty="0">
                <a:solidFill>
                  <a:srgbClr val="000000"/>
                </a:solidFill>
              </a:rPr>
              <a:t>potential designs to improve accessibility.</a:t>
            </a:r>
            <a:endParaRPr lang="en-US" sz="2000" dirty="0">
              <a:solidFill>
                <a:srgbClr val="000000"/>
              </a:solidFill>
              <a:cs typeface="Arial"/>
            </a:endParaRPr>
          </a:p>
        </p:txBody>
      </p:sp>
      <p:pic>
        <p:nvPicPr>
          <p:cNvPr id="16" name="Picture 16" descr="Stylized number 2">
            <a:extLst>
              <a:ext uri="{FF2B5EF4-FFF2-40B4-BE49-F238E27FC236}">
                <a16:creationId xmlns:a16="http://schemas.microsoft.com/office/drawing/2014/main" id="{1900D23C-25B9-1CEE-7CE8-3A290576117F}"/>
              </a:ext>
            </a:extLst>
          </p:cNvPr>
          <p:cNvPicPr>
            <a:picLocks noChangeAspect="1"/>
          </p:cNvPicPr>
          <p:nvPr/>
        </p:nvPicPr>
        <p:blipFill>
          <a:blip r:embed="rId4"/>
          <a:stretch>
            <a:fillRect/>
          </a:stretch>
        </p:blipFill>
        <p:spPr>
          <a:xfrm>
            <a:off x="1027019" y="2513095"/>
            <a:ext cx="1229286" cy="1370480"/>
          </a:xfrm>
          <a:prstGeom prst="rect">
            <a:avLst/>
          </a:prstGeom>
        </p:spPr>
      </p:pic>
      <p:sp>
        <p:nvSpPr>
          <p:cNvPr id="10" name="TextBox 9">
            <a:extLst>
              <a:ext uri="{FF2B5EF4-FFF2-40B4-BE49-F238E27FC236}">
                <a16:creationId xmlns:a16="http://schemas.microsoft.com/office/drawing/2014/main" id="{7C740341-C446-0FAB-718C-49DDA0F03FB1}"/>
              </a:ext>
            </a:extLst>
          </p:cNvPr>
          <p:cNvSpPr txBox="1"/>
          <p:nvPr/>
        </p:nvSpPr>
        <p:spPr>
          <a:xfrm>
            <a:off x="2487560" y="3115528"/>
            <a:ext cx="9058570" cy="307777"/>
          </a:xfrm>
          <a:prstGeom prst="rect">
            <a:avLst/>
          </a:prstGeom>
          <a:noFill/>
        </p:spPr>
        <p:txBody>
          <a:bodyPr wrap="square" lIns="0" tIns="0" rIns="0" bIns="0" rtlCol="0" anchor="t">
            <a:spAutoFit/>
          </a:bodyPr>
          <a:lstStyle/>
          <a:p>
            <a:pPr lvl="0"/>
            <a:r>
              <a:rPr lang="en-US" sz="2000" dirty="0">
                <a:solidFill>
                  <a:srgbClr val="000000"/>
                </a:solidFill>
              </a:rPr>
              <a:t>Review and refine concepts then create prototypes of kit and app improvements.</a:t>
            </a:r>
          </a:p>
        </p:txBody>
      </p:sp>
      <p:pic>
        <p:nvPicPr>
          <p:cNvPr id="17" name="Picture 17" descr="Stylized number 3">
            <a:extLst>
              <a:ext uri="{FF2B5EF4-FFF2-40B4-BE49-F238E27FC236}">
                <a16:creationId xmlns:a16="http://schemas.microsoft.com/office/drawing/2014/main" id="{8254066F-99AD-9046-C2A0-55206434B67D}"/>
              </a:ext>
            </a:extLst>
          </p:cNvPr>
          <p:cNvPicPr>
            <a:picLocks noChangeAspect="1"/>
          </p:cNvPicPr>
          <p:nvPr/>
        </p:nvPicPr>
        <p:blipFill>
          <a:blip r:embed="rId5"/>
          <a:stretch>
            <a:fillRect/>
          </a:stretch>
        </p:blipFill>
        <p:spPr>
          <a:xfrm>
            <a:off x="1049431" y="4036919"/>
            <a:ext cx="1229286" cy="1294280"/>
          </a:xfrm>
          <a:prstGeom prst="rect">
            <a:avLst/>
          </a:prstGeom>
        </p:spPr>
      </p:pic>
      <p:sp>
        <p:nvSpPr>
          <p:cNvPr id="13" name="TextBox 12">
            <a:extLst>
              <a:ext uri="{FF2B5EF4-FFF2-40B4-BE49-F238E27FC236}">
                <a16:creationId xmlns:a16="http://schemas.microsoft.com/office/drawing/2014/main" id="{446CFFEC-A802-41CC-E615-0F03A67ACC09}"/>
              </a:ext>
            </a:extLst>
          </p:cNvPr>
          <p:cNvSpPr txBox="1"/>
          <p:nvPr/>
        </p:nvSpPr>
        <p:spPr>
          <a:xfrm>
            <a:off x="2487561" y="4516108"/>
            <a:ext cx="9058570" cy="307777"/>
          </a:xfrm>
          <a:prstGeom prst="rect">
            <a:avLst/>
          </a:prstGeom>
          <a:noFill/>
        </p:spPr>
        <p:txBody>
          <a:bodyPr wrap="none" lIns="0" tIns="0" rIns="0" bIns="0" rtlCol="0" anchor="t">
            <a:spAutoFit/>
          </a:bodyPr>
          <a:lstStyle/>
          <a:p>
            <a:pPr lvl="0"/>
            <a:r>
              <a:rPr lang="en-US" sz="2000" dirty="0">
                <a:solidFill>
                  <a:srgbClr val="000000"/>
                </a:solidFill>
              </a:rPr>
              <a:t>Usability testing and evaluate findings of recommendations for kit improvements.</a:t>
            </a:r>
          </a:p>
        </p:txBody>
      </p:sp>
      <p:sp>
        <p:nvSpPr>
          <p:cNvPr id="5" name="Slide Number Placeholder 3">
            <a:extLst>
              <a:ext uri="{FF2B5EF4-FFF2-40B4-BE49-F238E27FC236}">
                <a16:creationId xmlns:a16="http://schemas.microsoft.com/office/drawing/2014/main" id="{DA019473-AEB9-28EC-7944-59A2D4FF7EE8}"/>
              </a:ext>
            </a:extLst>
          </p:cNvPr>
          <p:cNvSpPr txBox="1">
            <a:spLocks/>
          </p:cNvSpPr>
          <p:nvPr/>
        </p:nvSpPr>
        <p:spPr>
          <a:xfrm>
            <a:off x="11140502" y="6495530"/>
            <a:ext cx="1052508" cy="365125"/>
          </a:xfrm>
          <a:prstGeom prst="rect">
            <a:avLst/>
          </a:prstGeom>
          <a:solidFill>
            <a:schemeClr val="bg1"/>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000000"/>
                </a:solidFill>
                <a:latin typeface="Gill Sans MT"/>
              </a:rPr>
              <a:t>Slide 23</a:t>
            </a:r>
          </a:p>
        </p:txBody>
      </p:sp>
    </p:spTree>
    <p:extLst>
      <p:ext uri="{BB962C8B-B14F-4D97-AF65-F5344CB8AC3E}">
        <p14:creationId xmlns:p14="http://schemas.microsoft.com/office/powerpoint/2010/main" val="3800152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9639FCA2-2876-78F3-E92C-C1FB8A506D9E}"/>
              </a:ext>
            </a:extLst>
          </p:cNvPr>
          <p:cNvSpPr txBox="1">
            <a:spLocks/>
          </p:cNvSpPr>
          <p:nvPr/>
        </p:nvSpPr>
        <p:spPr>
          <a:xfrm>
            <a:off x="386459" y="1176289"/>
            <a:ext cx="11029616" cy="365125"/>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50" cap="none" dirty="0">
                <a:solidFill>
                  <a:srgbClr val="000000"/>
                </a:solidFill>
                <a:cs typeface="Arial"/>
              </a:rPr>
              <a:t>Our Process</a:t>
            </a:r>
            <a:endParaRPr lang="en-US" sz="3550" cap="none" dirty="0">
              <a:solidFill>
                <a:srgbClr val="000000"/>
              </a:solidFill>
            </a:endParaRPr>
          </a:p>
        </p:txBody>
      </p:sp>
      <p:sp>
        <p:nvSpPr>
          <p:cNvPr id="5" name="Slide Number Placeholder 3">
            <a:extLst>
              <a:ext uri="{FF2B5EF4-FFF2-40B4-BE49-F238E27FC236}">
                <a16:creationId xmlns:a16="http://schemas.microsoft.com/office/drawing/2014/main" id="{B4F0907D-4567-351D-86BC-B7AE4D5B2D6D}"/>
              </a:ext>
            </a:extLst>
          </p:cNvPr>
          <p:cNvSpPr txBox="1">
            <a:spLocks/>
          </p:cNvSpPr>
          <p:nvPr/>
        </p:nvSpPr>
        <p:spPr>
          <a:xfrm>
            <a:off x="10812761" y="6348047"/>
            <a:ext cx="1380249" cy="512608"/>
          </a:xfrm>
          <a:prstGeom prst="rect">
            <a:avLst/>
          </a:prstGeom>
          <a:solidFill>
            <a:srgbClr val="00A56B"/>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a:solidFill>
                  <a:srgbClr val="FFFFFF"/>
                </a:solidFill>
                <a:latin typeface="Gill Sans MT"/>
              </a:rPr>
              <a:t>Slide 24</a:t>
            </a:r>
          </a:p>
        </p:txBody>
      </p:sp>
    </p:spTree>
    <p:extLst>
      <p:ext uri="{BB962C8B-B14F-4D97-AF65-F5344CB8AC3E}">
        <p14:creationId xmlns:p14="http://schemas.microsoft.com/office/powerpoint/2010/main" val="393409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1FFF95BC-BB25-BBEB-CB30-49748DE73629}"/>
              </a:ext>
            </a:extLst>
          </p:cNvPr>
          <p:cNvSpPr txBox="1">
            <a:spLocks/>
          </p:cNvSpPr>
          <p:nvPr/>
        </p:nvSpPr>
        <p:spPr>
          <a:xfrm>
            <a:off x="310259" y="244956"/>
            <a:ext cx="11029616" cy="365125"/>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0000"/>
                </a:solidFill>
                <a:ea typeface="+mj-lt"/>
                <a:cs typeface="+mj-lt"/>
              </a:rPr>
              <a:t>Existing Test Kit Evaluations  + Heuristics</a:t>
            </a:r>
            <a:endParaRPr lang="en-US" sz="2400" b="1" cap="none" dirty="0">
              <a:solidFill>
                <a:srgbClr val="000000"/>
              </a:solidFill>
            </a:endParaRPr>
          </a:p>
        </p:txBody>
      </p:sp>
      <p:pic>
        <p:nvPicPr>
          <p:cNvPr id="4" name="Picture 5" descr="Veranex RADx process workflow diagram highlighting the focus of this slide, step 1, heuristic output">
            <a:extLst>
              <a:ext uri="{FF2B5EF4-FFF2-40B4-BE49-F238E27FC236}">
                <a16:creationId xmlns:a16="http://schemas.microsoft.com/office/drawing/2014/main" id="{28C13128-A0D5-5330-60B5-FED36E3B4A03}"/>
              </a:ext>
            </a:extLst>
          </p:cNvPr>
          <p:cNvPicPr>
            <a:picLocks noChangeAspect="1"/>
          </p:cNvPicPr>
          <p:nvPr/>
        </p:nvPicPr>
        <p:blipFill>
          <a:blip r:embed="rId2"/>
          <a:stretch>
            <a:fillRect/>
          </a:stretch>
        </p:blipFill>
        <p:spPr>
          <a:xfrm>
            <a:off x="264459" y="743723"/>
            <a:ext cx="11584641" cy="1133982"/>
          </a:xfrm>
          <a:prstGeom prst="rect">
            <a:avLst/>
          </a:prstGeom>
        </p:spPr>
      </p:pic>
      <p:pic>
        <p:nvPicPr>
          <p:cNvPr id="9" name="Picture 9" descr="Image of the heuristic documentation process in which problems with tests are documented on virtual post-it boards.  ">
            <a:extLst>
              <a:ext uri="{FF2B5EF4-FFF2-40B4-BE49-F238E27FC236}">
                <a16:creationId xmlns:a16="http://schemas.microsoft.com/office/drawing/2014/main" id="{F5EE2C7B-8CF5-F091-2869-29C9D6B99FF6}"/>
              </a:ext>
            </a:extLst>
          </p:cNvPr>
          <p:cNvPicPr>
            <a:picLocks noChangeAspect="1"/>
          </p:cNvPicPr>
          <p:nvPr/>
        </p:nvPicPr>
        <p:blipFill>
          <a:blip r:embed="rId3"/>
          <a:stretch>
            <a:fillRect/>
          </a:stretch>
        </p:blipFill>
        <p:spPr>
          <a:xfrm>
            <a:off x="4453467" y="1773062"/>
            <a:ext cx="7696199" cy="5039076"/>
          </a:xfrm>
          <a:prstGeom prst="rect">
            <a:avLst/>
          </a:prstGeom>
        </p:spPr>
      </p:pic>
      <p:pic>
        <p:nvPicPr>
          <p:cNvPr id="3" name="Picture 3" descr="A Veranex employee is seen using low vision glasses while manipulating a test kit.">
            <a:extLst>
              <a:ext uri="{FF2B5EF4-FFF2-40B4-BE49-F238E27FC236}">
                <a16:creationId xmlns:a16="http://schemas.microsoft.com/office/drawing/2014/main" id="{B51E5D51-50B2-46BB-7203-BA44CEE463CF}"/>
              </a:ext>
            </a:extLst>
          </p:cNvPr>
          <p:cNvPicPr>
            <a:picLocks noChangeAspect="1"/>
          </p:cNvPicPr>
          <p:nvPr/>
        </p:nvPicPr>
        <p:blipFill rotWithShape="1">
          <a:blip r:embed="rId4"/>
          <a:srcRect l="11461" t="8639"/>
          <a:stretch/>
        </p:blipFill>
        <p:spPr>
          <a:xfrm>
            <a:off x="300158" y="2076016"/>
            <a:ext cx="3825313" cy="2945272"/>
          </a:xfrm>
          <a:prstGeom prst="rect">
            <a:avLst/>
          </a:prstGeom>
        </p:spPr>
      </p:pic>
      <p:sp>
        <p:nvSpPr>
          <p:cNvPr id="14" name="TextBox 13">
            <a:extLst>
              <a:ext uri="{FF2B5EF4-FFF2-40B4-BE49-F238E27FC236}">
                <a16:creationId xmlns:a16="http://schemas.microsoft.com/office/drawing/2014/main" id="{9A9CC287-7B6F-29BE-03F0-4AA90CDA40BA}"/>
              </a:ext>
            </a:extLst>
          </p:cNvPr>
          <p:cNvSpPr txBox="1"/>
          <p:nvPr/>
        </p:nvSpPr>
        <p:spPr>
          <a:xfrm>
            <a:off x="112586" y="5312636"/>
            <a:ext cx="5257095" cy="1692771"/>
          </a:xfrm>
          <a:prstGeom prst="rect">
            <a:avLst/>
          </a:prstGeom>
          <a:noFill/>
        </p:spPr>
        <p:txBody>
          <a:bodyPr wrap="square" lIns="0" tIns="0" rIns="0" bIns="0" rtlCol="0" anchor="t">
            <a:spAutoFit/>
          </a:bodyPr>
          <a:lstStyle/>
          <a:p>
            <a:r>
              <a:rPr lang="en-US" sz="1600" b="1" dirty="0">
                <a:solidFill>
                  <a:srgbClr val="000000"/>
                </a:solidFill>
                <a:cs typeface="Arial"/>
              </a:rPr>
              <a:t>Learnings: </a:t>
            </a:r>
            <a:r>
              <a:rPr lang="en-US" sz="1600" dirty="0">
                <a:solidFill>
                  <a:srgbClr val="000000"/>
                </a:solidFill>
                <a:cs typeface="Arial"/>
              </a:rPr>
              <a:t>simulating low-vision and blind interaction with these products helped the project team empathize with the users and experience the accessibility issues first-hand. This was a starting point to compare </a:t>
            </a:r>
            <a:r>
              <a:rPr lang="en-US" sz="1600" dirty="0" err="1">
                <a:solidFill>
                  <a:srgbClr val="000000"/>
                </a:solidFill>
                <a:cs typeface="Arial"/>
              </a:rPr>
              <a:t>Veranex</a:t>
            </a:r>
            <a:r>
              <a:rPr lang="en-US" sz="1600" dirty="0">
                <a:solidFill>
                  <a:srgbClr val="000000"/>
                </a:solidFill>
                <a:cs typeface="Arial"/>
              </a:rPr>
              <a:t> findings to the provided concerns by the blind/low-vision SMEs.</a:t>
            </a:r>
          </a:p>
          <a:p>
            <a:endParaRPr lang="en-US" sz="1400" dirty="0">
              <a:solidFill>
                <a:srgbClr val="000000"/>
              </a:solidFill>
              <a:cs typeface="Arial"/>
            </a:endParaRPr>
          </a:p>
        </p:txBody>
      </p:sp>
      <p:sp>
        <p:nvSpPr>
          <p:cNvPr id="7" name="Slide Number Placeholder 3">
            <a:extLst>
              <a:ext uri="{FF2B5EF4-FFF2-40B4-BE49-F238E27FC236}">
                <a16:creationId xmlns:a16="http://schemas.microsoft.com/office/drawing/2014/main" id="{5660D45C-A570-C43F-0D68-EA360D2B4F04}"/>
              </a:ext>
            </a:extLst>
          </p:cNvPr>
          <p:cNvSpPr txBox="1">
            <a:spLocks/>
          </p:cNvSpPr>
          <p:nvPr/>
        </p:nvSpPr>
        <p:spPr>
          <a:xfrm>
            <a:off x="11140502" y="6495530"/>
            <a:ext cx="1052508" cy="365125"/>
          </a:xfrm>
          <a:prstGeom prst="rect">
            <a:avLst/>
          </a:prstGeom>
          <a:solidFill>
            <a:schemeClr val="bg1"/>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000000"/>
                </a:solidFill>
                <a:latin typeface="Gill Sans MT"/>
              </a:rPr>
              <a:t>Slide 25</a:t>
            </a:r>
          </a:p>
        </p:txBody>
      </p:sp>
    </p:spTree>
    <p:extLst>
      <p:ext uri="{BB962C8B-B14F-4D97-AF65-F5344CB8AC3E}">
        <p14:creationId xmlns:p14="http://schemas.microsoft.com/office/powerpoint/2010/main" val="1128731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5250E0-7D49-BF6E-072E-E1BD6796C346}"/>
              </a:ext>
            </a:extLst>
          </p:cNvPr>
          <p:cNvSpPr txBox="1">
            <a:spLocks/>
          </p:cNvSpPr>
          <p:nvPr/>
        </p:nvSpPr>
        <p:spPr>
          <a:xfrm>
            <a:off x="310259" y="244956"/>
            <a:ext cx="11029616" cy="365125"/>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0000"/>
                </a:solidFill>
                <a:ea typeface="+mj-lt"/>
                <a:cs typeface="+mj-lt"/>
              </a:rPr>
              <a:t>Concept Generation</a:t>
            </a:r>
            <a:endParaRPr lang="en-US" sz="2400" b="1" cap="none" dirty="0" err="1">
              <a:solidFill>
                <a:srgbClr val="000000"/>
              </a:solidFill>
            </a:endParaRPr>
          </a:p>
        </p:txBody>
      </p:sp>
      <p:pic>
        <p:nvPicPr>
          <p:cNvPr id="4" name="Picture 5" descr="Veranex RADx process workflow diagram highlighting the focus of this slide, step 2, concept gen">
            <a:extLst>
              <a:ext uri="{FF2B5EF4-FFF2-40B4-BE49-F238E27FC236}">
                <a16:creationId xmlns:a16="http://schemas.microsoft.com/office/drawing/2014/main" id="{39D83B95-6F56-36D2-A8B3-DA8DF6F3538B}"/>
              </a:ext>
            </a:extLst>
          </p:cNvPr>
          <p:cNvPicPr>
            <a:picLocks noChangeAspect="1"/>
          </p:cNvPicPr>
          <p:nvPr/>
        </p:nvPicPr>
        <p:blipFill>
          <a:blip r:embed="rId2"/>
          <a:stretch>
            <a:fillRect/>
          </a:stretch>
        </p:blipFill>
        <p:spPr>
          <a:xfrm>
            <a:off x="376518" y="735224"/>
            <a:ext cx="11438964" cy="1410457"/>
          </a:xfrm>
          <a:prstGeom prst="rect">
            <a:avLst/>
          </a:prstGeom>
        </p:spPr>
      </p:pic>
      <p:pic>
        <p:nvPicPr>
          <p:cNvPr id="16" name="Picture 15" descr="An image of powerpoint slide that poses problem to be solved for users who are blind, lower vision or have fine motor challenges - opening and closing a battery compartment on a COVID device. A clear problem statement is defined.">
            <a:extLst>
              <a:ext uri="{FF2B5EF4-FFF2-40B4-BE49-F238E27FC236}">
                <a16:creationId xmlns:a16="http://schemas.microsoft.com/office/drawing/2014/main" id="{9798C73A-9C6B-8997-15AF-7BBD64191D54}"/>
              </a:ext>
            </a:extLst>
          </p:cNvPr>
          <p:cNvPicPr>
            <a:picLocks noChangeAspect="1"/>
          </p:cNvPicPr>
          <p:nvPr/>
        </p:nvPicPr>
        <p:blipFill>
          <a:blip r:embed="rId3"/>
          <a:stretch>
            <a:fillRect/>
          </a:stretch>
        </p:blipFill>
        <p:spPr>
          <a:xfrm>
            <a:off x="116065" y="2384958"/>
            <a:ext cx="5916309" cy="3821897"/>
          </a:xfrm>
          <a:prstGeom prst="rect">
            <a:avLst/>
          </a:prstGeom>
          <a:ln>
            <a:solidFill>
              <a:schemeClr val="tx1"/>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9C9B810D-8D68-C354-C655-3D517A74A80D}"/>
              </a:ext>
            </a:extLst>
          </p:cNvPr>
          <p:cNvSpPr txBox="1"/>
          <p:nvPr/>
        </p:nvSpPr>
        <p:spPr>
          <a:xfrm>
            <a:off x="1574821" y="6319442"/>
            <a:ext cx="2816375" cy="276999"/>
          </a:xfrm>
          <a:prstGeom prst="rect">
            <a:avLst/>
          </a:prstGeom>
          <a:noFill/>
        </p:spPr>
        <p:txBody>
          <a:bodyPr wrap="square" lIns="0" tIns="0" rIns="0" bIns="0" rtlCol="0" anchor="t">
            <a:spAutoFit/>
          </a:bodyPr>
          <a:lstStyle/>
          <a:p>
            <a:pPr algn="l"/>
            <a:r>
              <a:rPr lang="en-US" b="1" dirty="0">
                <a:solidFill>
                  <a:srgbClr val="000000"/>
                </a:solidFill>
              </a:rPr>
              <a:t>Clear Problem Statement</a:t>
            </a:r>
          </a:p>
        </p:txBody>
      </p:sp>
      <p:pic>
        <p:nvPicPr>
          <p:cNvPr id="20" name="Picture 19" descr="An image of powerpoint slide that has pictures of many different battery-operated products that show alternative ways to open battery doors intended as inspirational imagery.">
            <a:extLst>
              <a:ext uri="{FF2B5EF4-FFF2-40B4-BE49-F238E27FC236}">
                <a16:creationId xmlns:a16="http://schemas.microsoft.com/office/drawing/2014/main" id="{8982711A-22DB-907B-5C61-679FC060D9D9}"/>
              </a:ext>
            </a:extLst>
          </p:cNvPr>
          <p:cNvPicPr>
            <a:picLocks noChangeAspect="1"/>
          </p:cNvPicPr>
          <p:nvPr/>
        </p:nvPicPr>
        <p:blipFill>
          <a:blip r:embed="rId4"/>
          <a:stretch>
            <a:fillRect/>
          </a:stretch>
        </p:blipFill>
        <p:spPr>
          <a:xfrm>
            <a:off x="6163754" y="2391289"/>
            <a:ext cx="5837618" cy="3802129"/>
          </a:xfrm>
          <a:prstGeom prst="rect">
            <a:avLst/>
          </a:prstGeom>
          <a:ln>
            <a:solidFill>
              <a:schemeClr val="tx1"/>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31EC16A6-46F3-9F28-2084-89EC7C688F74}"/>
              </a:ext>
            </a:extLst>
          </p:cNvPr>
          <p:cNvSpPr txBox="1"/>
          <p:nvPr/>
        </p:nvSpPr>
        <p:spPr>
          <a:xfrm>
            <a:off x="7858262" y="6318471"/>
            <a:ext cx="2388666" cy="276999"/>
          </a:xfrm>
          <a:prstGeom prst="rect">
            <a:avLst/>
          </a:prstGeom>
          <a:noFill/>
        </p:spPr>
        <p:txBody>
          <a:bodyPr wrap="square" lIns="0" tIns="0" rIns="0" bIns="0" rtlCol="0" anchor="t">
            <a:spAutoFit/>
          </a:bodyPr>
          <a:lstStyle/>
          <a:p>
            <a:pPr algn="ctr"/>
            <a:r>
              <a:rPr lang="en-US" b="1" dirty="0">
                <a:solidFill>
                  <a:srgbClr val="000000"/>
                </a:solidFill>
              </a:rPr>
              <a:t>Inspirational Imagery</a:t>
            </a:r>
            <a:endParaRPr lang="en-US" b="1" dirty="0">
              <a:solidFill>
                <a:srgbClr val="000000"/>
              </a:solidFill>
              <a:cs typeface="Arial"/>
            </a:endParaRPr>
          </a:p>
        </p:txBody>
      </p:sp>
      <p:sp>
        <p:nvSpPr>
          <p:cNvPr id="6" name="Slide Number Placeholder 3">
            <a:extLst>
              <a:ext uri="{FF2B5EF4-FFF2-40B4-BE49-F238E27FC236}">
                <a16:creationId xmlns:a16="http://schemas.microsoft.com/office/drawing/2014/main" id="{9DFB76E7-E814-0787-86F2-B3AF59650D93}"/>
              </a:ext>
            </a:extLst>
          </p:cNvPr>
          <p:cNvSpPr txBox="1">
            <a:spLocks/>
          </p:cNvSpPr>
          <p:nvPr/>
        </p:nvSpPr>
        <p:spPr>
          <a:xfrm>
            <a:off x="11140502" y="6495530"/>
            <a:ext cx="1052508" cy="365125"/>
          </a:xfrm>
          <a:prstGeom prst="rect">
            <a:avLst/>
          </a:prstGeom>
          <a:solidFill>
            <a:schemeClr val="bg1"/>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000000"/>
                </a:solidFill>
                <a:latin typeface="Gill Sans MT"/>
              </a:rPr>
              <a:t>Slide 26</a:t>
            </a:r>
          </a:p>
        </p:txBody>
      </p:sp>
    </p:spTree>
    <p:extLst>
      <p:ext uri="{BB962C8B-B14F-4D97-AF65-F5344CB8AC3E}">
        <p14:creationId xmlns:p14="http://schemas.microsoft.com/office/powerpoint/2010/main" val="1897186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674DD0-FB04-7167-B781-7BDEABB54FC6}"/>
              </a:ext>
            </a:extLst>
          </p:cNvPr>
          <p:cNvSpPr txBox="1">
            <a:spLocks/>
          </p:cNvSpPr>
          <p:nvPr/>
        </p:nvSpPr>
        <p:spPr>
          <a:xfrm>
            <a:off x="310259" y="244956"/>
            <a:ext cx="1944883" cy="1050925"/>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0000"/>
                </a:solidFill>
                <a:ea typeface="+mj-lt"/>
                <a:cs typeface="+mj-lt"/>
              </a:rPr>
              <a:t>Concept Generation</a:t>
            </a:r>
            <a:endParaRPr lang="en-US" sz="2400" b="1" cap="none" dirty="0" err="1">
              <a:solidFill>
                <a:srgbClr val="000000"/>
              </a:solidFill>
            </a:endParaRPr>
          </a:p>
        </p:txBody>
      </p:sp>
      <p:sp>
        <p:nvSpPr>
          <p:cNvPr id="24" name="Arrow: Right 23" descr="Arrow from previous steps to this next one">
            <a:extLst>
              <a:ext uri="{FF2B5EF4-FFF2-40B4-BE49-F238E27FC236}">
                <a16:creationId xmlns:a16="http://schemas.microsoft.com/office/drawing/2014/main" id="{F4B936AA-A7EB-00C3-42E6-98F9B997B261}"/>
              </a:ext>
            </a:extLst>
          </p:cNvPr>
          <p:cNvSpPr/>
          <p:nvPr/>
        </p:nvSpPr>
        <p:spPr>
          <a:xfrm>
            <a:off x="574020" y="2896834"/>
            <a:ext cx="1290596" cy="105874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Picture 4" descr="Image of the concept generation process in which people draw potential solutions to test issue on post-its placed under the relevant problem statement.  Green dot stickers are added to the best ideas.  ">
            <a:extLst>
              <a:ext uri="{FF2B5EF4-FFF2-40B4-BE49-F238E27FC236}">
                <a16:creationId xmlns:a16="http://schemas.microsoft.com/office/drawing/2014/main" id="{66DB9E01-D84C-201D-823D-2055DED06D60}"/>
              </a:ext>
            </a:extLst>
          </p:cNvPr>
          <p:cNvPicPr>
            <a:picLocks noChangeAspect="1"/>
          </p:cNvPicPr>
          <p:nvPr/>
        </p:nvPicPr>
        <p:blipFill>
          <a:blip r:embed="rId2"/>
          <a:stretch>
            <a:fillRect/>
          </a:stretch>
        </p:blipFill>
        <p:spPr>
          <a:xfrm>
            <a:off x="2167467" y="67459"/>
            <a:ext cx="8847666" cy="6714615"/>
          </a:xfrm>
          <a:prstGeom prst="rect">
            <a:avLst/>
          </a:prstGeom>
        </p:spPr>
      </p:pic>
      <p:sp>
        <p:nvSpPr>
          <p:cNvPr id="6" name="Slide Number Placeholder 3">
            <a:extLst>
              <a:ext uri="{FF2B5EF4-FFF2-40B4-BE49-F238E27FC236}">
                <a16:creationId xmlns:a16="http://schemas.microsoft.com/office/drawing/2014/main" id="{957FE871-5F6F-F63A-8692-BA95283ED6A2}"/>
              </a:ext>
            </a:extLst>
          </p:cNvPr>
          <p:cNvSpPr txBox="1">
            <a:spLocks/>
          </p:cNvSpPr>
          <p:nvPr/>
        </p:nvSpPr>
        <p:spPr>
          <a:xfrm>
            <a:off x="11140502" y="6495530"/>
            <a:ext cx="1052508" cy="365125"/>
          </a:xfrm>
          <a:prstGeom prst="rect">
            <a:avLst/>
          </a:prstGeom>
          <a:solidFill>
            <a:schemeClr val="bg1"/>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rgbClr val="000000"/>
                </a:solidFill>
                <a:latin typeface="Gill Sans MT"/>
              </a:rPr>
              <a:t>Slide 27</a:t>
            </a:r>
            <a:endParaRPr lang="en-US" sz="1400" dirty="0">
              <a:solidFill>
                <a:srgbClr val="000000"/>
              </a:solidFill>
              <a:latin typeface="Gill Sans MT"/>
            </a:endParaRPr>
          </a:p>
        </p:txBody>
      </p:sp>
    </p:spTree>
    <p:extLst>
      <p:ext uri="{BB962C8B-B14F-4D97-AF65-F5344CB8AC3E}">
        <p14:creationId xmlns:p14="http://schemas.microsoft.com/office/powerpoint/2010/main" val="2029246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93E89E-E1AD-F16C-27A4-6F2BCBC35847}"/>
              </a:ext>
            </a:extLst>
          </p:cNvPr>
          <p:cNvSpPr txBox="1">
            <a:spLocks/>
          </p:cNvSpPr>
          <p:nvPr/>
        </p:nvSpPr>
        <p:spPr>
          <a:xfrm>
            <a:off x="310259" y="160289"/>
            <a:ext cx="11029616" cy="365125"/>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0000"/>
                </a:solidFill>
                <a:ea typeface="+mj-lt"/>
                <a:cs typeface="+mj-lt"/>
              </a:rPr>
              <a:t>Down Selection + Concept Creation</a:t>
            </a:r>
            <a:endParaRPr lang="en-US" sz="2400" b="1" cap="none" dirty="0" err="1">
              <a:solidFill>
                <a:srgbClr val="000000"/>
              </a:solidFill>
            </a:endParaRPr>
          </a:p>
        </p:txBody>
      </p:sp>
      <p:pic>
        <p:nvPicPr>
          <p:cNvPr id="3" name="Picture 18" descr="Veranex RADx process workflow diagram highlighting the focus of this slide, step 3, downselection and concept creation">
            <a:extLst>
              <a:ext uri="{FF2B5EF4-FFF2-40B4-BE49-F238E27FC236}">
                <a16:creationId xmlns:a16="http://schemas.microsoft.com/office/drawing/2014/main" id="{84C78A06-A447-B762-BA4F-56A678B9F1C5}"/>
              </a:ext>
            </a:extLst>
          </p:cNvPr>
          <p:cNvPicPr>
            <a:picLocks noChangeAspect="1"/>
          </p:cNvPicPr>
          <p:nvPr/>
        </p:nvPicPr>
        <p:blipFill rotWithShape="1">
          <a:blip r:embed="rId2"/>
          <a:srcRect l="-34" t="4794" b="685"/>
          <a:stretch/>
        </p:blipFill>
        <p:spPr>
          <a:xfrm>
            <a:off x="294215" y="574516"/>
            <a:ext cx="11510065" cy="1163642"/>
          </a:xfrm>
          <a:prstGeom prst="rect">
            <a:avLst/>
          </a:prstGeom>
        </p:spPr>
      </p:pic>
      <p:pic>
        <p:nvPicPr>
          <p:cNvPr id="10" name="Picture 10" descr="Two different concept recommendation examples: &#10;Recommendation 1- Outer Packaging Information&#10;Recommendation 14- Audio Feedback">
            <a:extLst>
              <a:ext uri="{FF2B5EF4-FFF2-40B4-BE49-F238E27FC236}">
                <a16:creationId xmlns:a16="http://schemas.microsoft.com/office/drawing/2014/main" id="{CBF36A22-F169-9DC8-B793-1F1AA7E8C934}"/>
              </a:ext>
            </a:extLst>
          </p:cNvPr>
          <p:cNvPicPr>
            <a:picLocks noChangeAspect="1"/>
          </p:cNvPicPr>
          <p:nvPr/>
        </p:nvPicPr>
        <p:blipFill>
          <a:blip r:embed="rId3"/>
          <a:stretch>
            <a:fillRect/>
          </a:stretch>
        </p:blipFill>
        <p:spPr>
          <a:xfrm>
            <a:off x="795866" y="1716019"/>
            <a:ext cx="10651066" cy="4213362"/>
          </a:xfrm>
          <a:prstGeom prst="rect">
            <a:avLst/>
          </a:prstGeom>
        </p:spPr>
      </p:pic>
      <p:sp>
        <p:nvSpPr>
          <p:cNvPr id="25" name="TextBox 24">
            <a:extLst>
              <a:ext uri="{FF2B5EF4-FFF2-40B4-BE49-F238E27FC236}">
                <a16:creationId xmlns:a16="http://schemas.microsoft.com/office/drawing/2014/main" id="{C8808AC6-E33B-FB8D-2CA0-762BEB08F5BE}"/>
              </a:ext>
            </a:extLst>
          </p:cNvPr>
          <p:cNvSpPr txBox="1"/>
          <p:nvPr/>
        </p:nvSpPr>
        <p:spPr>
          <a:xfrm>
            <a:off x="297292" y="5937496"/>
            <a:ext cx="11911894" cy="738664"/>
          </a:xfrm>
          <a:prstGeom prst="rect">
            <a:avLst/>
          </a:prstGeom>
          <a:noFill/>
        </p:spPr>
        <p:txBody>
          <a:bodyPr wrap="square" lIns="0" tIns="0" rIns="0" bIns="0" rtlCol="0" anchor="t">
            <a:spAutoFit/>
          </a:bodyPr>
          <a:lstStyle/>
          <a:p>
            <a:r>
              <a:rPr lang="en-US" sz="1600" b="1" dirty="0">
                <a:solidFill>
                  <a:srgbClr val="000000"/>
                </a:solidFill>
                <a:cs typeface="Arial"/>
              </a:rPr>
              <a:t>Learnings:</a:t>
            </a:r>
          </a:p>
          <a:p>
            <a:r>
              <a:rPr lang="en-US" sz="1600" dirty="0">
                <a:solidFill>
                  <a:srgbClr val="000000"/>
                </a:solidFill>
                <a:cs typeface="Arial"/>
              </a:rPr>
              <a:t>Communicating concepts to low, or no vision users requires a complete shift in the way that we typically present ideas – to communicate verbally, versus visually</a:t>
            </a:r>
          </a:p>
        </p:txBody>
      </p:sp>
      <p:sp>
        <p:nvSpPr>
          <p:cNvPr id="6" name="Slide Number Placeholder 3">
            <a:extLst>
              <a:ext uri="{FF2B5EF4-FFF2-40B4-BE49-F238E27FC236}">
                <a16:creationId xmlns:a16="http://schemas.microsoft.com/office/drawing/2014/main" id="{0C76E971-FC93-F651-82D4-C56E18A955AF}"/>
              </a:ext>
            </a:extLst>
          </p:cNvPr>
          <p:cNvSpPr txBox="1">
            <a:spLocks/>
          </p:cNvSpPr>
          <p:nvPr/>
        </p:nvSpPr>
        <p:spPr>
          <a:xfrm>
            <a:off x="11140502" y="6495530"/>
            <a:ext cx="1052508" cy="365125"/>
          </a:xfrm>
          <a:prstGeom prst="rect">
            <a:avLst/>
          </a:prstGeom>
          <a:solidFill>
            <a:schemeClr val="bg1"/>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000000"/>
                </a:solidFill>
                <a:latin typeface="Gill Sans MT"/>
              </a:rPr>
              <a:t>Slide 28</a:t>
            </a:r>
          </a:p>
        </p:txBody>
      </p:sp>
    </p:spTree>
    <p:extLst>
      <p:ext uri="{BB962C8B-B14F-4D97-AF65-F5344CB8AC3E}">
        <p14:creationId xmlns:p14="http://schemas.microsoft.com/office/powerpoint/2010/main" val="4175026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A89E00FD-39D0-AE5F-CC0F-C192930D2301}"/>
              </a:ext>
            </a:extLst>
          </p:cNvPr>
          <p:cNvSpPr txBox="1">
            <a:spLocks/>
          </p:cNvSpPr>
          <p:nvPr/>
        </p:nvSpPr>
        <p:spPr>
          <a:xfrm>
            <a:off x="310259" y="160289"/>
            <a:ext cx="11029616" cy="365125"/>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0000"/>
                </a:solidFill>
                <a:ea typeface="+mj-lt"/>
                <a:cs typeface="+mj-lt"/>
              </a:rPr>
              <a:t>SME  Design Review</a:t>
            </a:r>
            <a:endParaRPr lang="en-US" sz="2400" b="1" cap="none" dirty="0" err="1">
              <a:solidFill>
                <a:srgbClr val="000000"/>
              </a:solidFill>
            </a:endParaRPr>
          </a:p>
        </p:txBody>
      </p:sp>
      <p:pic>
        <p:nvPicPr>
          <p:cNvPr id="3" name="Picture 31" descr="Veranex RADx process workflow diagram highlighting the focus of this slide, step 4, SME design review">
            <a:extLst>
              <a:ext uri="{FF2B5EF4-FFF2-40B4-BE49-F238E27FC236}">
                <a16:creationId xmlns:a16="http://schemas.microsoft.com/office/drawing/2014/main" id="{5C8F6D6E-0B35-B7C7-653F-598F85FF2761}"/>
              </a:ext>
            </a:extLst>
          </p:cNvPr>
          <p:cNvPicPr>
            <a:picLocks noChangeAspect="1"/>
          </p:cNvPicPr>
          <p:nvPr/>
        </p:nvPicPr>
        <p:blipFill>
          <a:blip r:embed="rId2"/>
          <a:stretch>
            <a:fillRect/>
          </a:stretch>
        </p:blipFill>
        <p:spPr>
          <a:xfrm>
            <a:off x="52791" y="558942"/>
            <a:ext cx="11629465" cy="1251541"/>
          </a:xfrm>
          <a:prstGeom prst="rect">
            <a:avLst/>
          </a:prstGeom>
        </p:spPr>
      </p:pic>
      <p:pic>
        <p:nvPicPr>
          <p:cNvPr id="7" name="Picture 7" descr="An image of a PowerPoint slide with a recommendation and drawings of a foil packaging QR code. Sections of the slide containing key information are pointed out.  These are described in the next text blocks.">
            <a:extLst>
              <a:ext uri="{FF2B5EF4-FFF2-40B4-BE49-F238E27FC236}">
                <a16:creationId xmlns:a16="http://schemas.microsoft.com/office/drawing/2014/main" id="{BD2276C7-B528-2954-AE42-DCA3E9B5B34B}"/>
              </a:ext>
            </a:extLst>
          </p:cNvPr>
          <p:cNvPicPr>
            <a:picLocks noChangeAspect="1"/>
          </p:cNvPicPr>
          <p:nvPr/>
        </p:nvPicPr>
        <p:blipFill>
          <a:blip r:embed="rId3"/>
          <a:stretch>
            <a:fillRect/>
          </a:stretch>
        </p:blipFill>
        <p:spPr>
          <a:xfrm>
            <a:off x="287866" y="2293818"/>
            <a:ext cx="11413067" cy="3794365"/>
          </a:xfrm>
          <a:prstGeom prst="rect">
            <a:avLst/>
          </a:prstGeom>
        </p:spPr>
      </p:pic>
      <p:sp>
        <p:nvSpPr>
          <p:cNvPr id="17" name="TextBox 16">
            <a:extLst>
              <a:ext uri="{FF2B5EF4-FFF2-40B4-BE49-F238E27FC236}">
                <a16:creationId xmlns:a16="http://schemas.microsoft.com/office/drawing/2014/main" id="{793B1B31-05D0-4581-379F-6DCF44A8DA5A}"/>
              </a:ext>
            </a:extLst>
          </p:cNvPr>
          <p:cNvSpPr txBox="1"/>
          <p:nvPr/>
        </p:nvSpPr>
        <p:spPr>
          <a:xfrm>
            <a:off x="289857" y="2017643"/>
            <a:ext cx="26505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lumMod val="10000"/>
                  </a:schemeClr>
                </a:solidFill>
                <a:cs typeface="Arial"/>
              </a:rPr>
              <a:t>Clear problem statement regarding an accessibility issue with the kit</a:t>
            </a:r>
          </a:p>
        </p:txBody>
      </p:sp>
      <p:sp>
        <p:nvSpPr>
          <p:cNvPr id="19" name="TextBox 18">
            <a:extLst>
              <a:ext uri="{FF2B5EF4-FFF2-40B4-BE49-F238E27FC236}">
                <a16:creationId xmlns:a16="http://schemas.microsoft.com/office/drawing/2014/main" id="{63683E1D-DF38-8F47-6854-2E42433155F1}"/>
              </a:ext>
            </a:extLst>
          </p:cNvPr>
          <p:cNvSpPr txBox="1"/>
          <p:nvPr/>
        </p:nvSpPr>
        <p:spPr>
          <a:xfrm>
            <a:off x="213657" y="3180975"/>
            <a:ext cx="28029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lumMod val="10000"/>
                  </a:schemeClr>
                </a:solidFill>
                <a:cs typeface="Arial"/>
              </a:rPr>
              <a:t>Our "</a:t>
            </a:r>
            <a:r>
              <a:rPr lang="en-US" sz="1600" dirty="0">
                <a:solidFill>
                  <a:schemeClr val="bg1">
                    <a:lumMod val="10000"/>
                  </a:schemeClr>
                </a:solidFill>
                <a:ea typeface="+mn-lt"/>
                <a:cs typeface="+mn-lt"/>
              </a:rPr>
              <a:t>recommendation</a:t>
            </a:r>
            <a:r>
              <a:rPr lang="en-US" sz="1600" dirty="0">
                <a:solidFill>
                  <a:schemeClr val="bg1">
                    <a:lumMod val="10000"/>
                  </a:schemeClr>
                </a:solidFill>
                <a:cs typeface="Arial"/>
              </a:rPr>
              <a:t>" or suggested change to be presented to the kit vendor</a:t>
            </a:r>
          </a:p>
        </p:txBody>
      </p:sp>
      <p:sp>
        <p:nvSpPr>
          <p:cNvPr id="24" name="TextBox 23">
            <a:extLst>
              <a:ext uri="{FF2B5EF4-FFF2-40B4-BE49-F238E27FC236}">
                <a16:creationId xmlns:a16="http://schemas.microsoft.com/office/drawing/2014/main" id="{D4E3F96E-03BA-5B42-EF5D-177033B861C2}"/>
              </a:ext>
            </a:extLst>
          </p:cNvPr>
          <p:cNvSpPr txBox="1"/>
          <p:nvPr/>
        </p:nvSpPr>
        <p:spPr>
          <a:xfrm>
            <a:off x="213656" y="4207053"/>
            <a:ext cx="263659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lumMod val="10000"/>
                  </a:schemeClr>
                </a:solidFill>
                <a:cs typeface="Arial"/>
              </a:rPr>
              <a:t>Image description that verbally describes features of the concept drawings for blind SME’s</a:t>
            </a:r>
          </a:p>
        </p:txBody>
      </p:sp>
      <p:sp>
        <p:nvSpPr>
          <p:cNvPr id="28" name="TextBox 27">
            <a:extLst>
              <a:ext uri="{FF2B5EF4-FFF2-40B4-BE49-F238E27FC236}">
                <a16:creationId xmlns:a16="http://schemas.microsoft.com/office/drawing/2014/main" id="{45AC7B0A-5B35-AEF6-22A1-89B200D21476}"/>
              </a:ext>
            </a:extLst>
          </p:cNvPr>
          <p:cNvSpPr txBox="1"/>
          <p:nvPr/>
        </p:nvSpPr>
        <p:spPr>
          <a:xfrm>
            <a:off x="9080702" y="1803405"/>
            <a:ext cx="295002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lumMod val="10000"/>
                  </a:schemeClr>
                </a:solidFill>
                <a:cs typeface="Arial"/>
              </a:rPr>
              <a:t>Simple line drawings to efficiently communicate the recommended change, particularly for low-vision</a:t>
            </a:r>
          </a:p>
        </p:txBody>
      </p:sp>
      <p:sp>
        <p:nvSpPr>
          <p:cNvPr id="15" name="TextBox 14">
            <a:extLst>
              <a:ext uri="{FF2B5EF4-FFF2-40B4-BE49-F238E27FC236}">
                <a16:creationId xmlns:a16="http://schemas.microsoft.com/office/drawing/2014/main" id="{D0A92765-FCB8-90A2-F4CC-48842222BD41}"/>
              </a:ext>
            </a:extLst>
          </p:cNvPr>
          <p:cNvSpPr txBox="1"/>
          <p:nvPr/>
        </p:nvSpPr>
        <p:spPr>
          <a:xfrm>
            <a:off x="9216168" y="3171028"/>
            <a:ext cx="231187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lumMod val="10000"/>
                  </a:schemeClr>
                </a:solidFill>
                <a:cs typeface="Arial"/>
              </a:rPr>
              <a:t>Concept drawings labelled with Alt Text for blind SME’s</a:t>
            </a:r>
          </a:p>
        </p:txBody>
      </p:sp>
      <p:sp>
        <p:nvSpPr>
          <p:cNvPr id="16" name="TextBox 15">
            <a:extLst>
              <a:ext uri="{FF2B5EF4-FFF2-40B4-BE49-F238E27FC236}">
                <a16:creationId xmlns:a16="http://schemas.microsoft.com/office/drawing/2014/main" id="{24DA3EAE-5427-89EF-E773-3FC8C15D3628}"/>
              </a:ext>
            </a:extLst>
          </p:cNvPr>
          <p:cNvSpPr txBox="1"/>
          <p:nvPr/>
        </p:nvSpPr>
        <p:spPr>
          <a:xfrm>
            <a:off x="9216168" y="4031024"/>
            <a:ext cx="250726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lumMod val="10000"/>
                  </a:schemeClr>
                </a:solidFill>
                <a:cs typeface="Arial"/>
              </a:rPr>
              <a:t>Drawings converted to vector format and printed on emboss printers for SME evaluation</a:t>
            </a:r>
            <a:endParaRPr lang="en-US" sz="1600" dirty="0">
              <a:solidFill>
                <a:schemeClr val="bg1">
                  <a:lumMod val="10000"/>
                </a:schemeClr>
              </a:solidFill>
            </a:endParaRPr>
          </a:p>
        </p:txBody>
      </p:sp>
      <p:sp>
        <p:nvSpPr>
          <p:cNvPr id="30" name="TextBox 29">
            <a:extLst>
              <a:ext uri="{FF2B5EF4-FFF2-40B4-BE49-F238E27FC236}">
                <a16:creationId xmlns:a16="http://schemas.microsoft.com/office/drawing/2014/main" id="{3C338DD5-858B-FD26-4D66-C70E7C63B32C}"/>
              </a:ext>
            </a:extLst>
          </p:cNvPr>
          <p:cNvSpPr txBox="1"/>
          <p:nvPr/>
        </p:nvSpPr>
        <p:spPr>
          <a:xfrm>
            <a:off x="313370" y="5736526"/>
            <a:ext cx="11590161" cy="984885"/>
          </a:xfrm>
          <a:prstGeom prst="rect">
            <a:avLst/>
          </a:prstGeom>
          <a:noFill/>
        </p:spPr>
        <p:txBody>
          <a:bodyPr wrap="square" lIns="0" tIns="0" rIns="0" bIns="0" rtlCol="0" anchor="t">
            <a:spAutoFit/>
          </a:bodyPr>
          <a:lstStyle/>
          <a:p>
            <a:r>
              <a:rPr lang="en-US" sz="1600" b="1" dirty="0">
                <a:solidFill>
                  <a:srgbClr val="000000"/>
                </a:solidFill>
                <a:cs typeface="Arial"/>
              </a:rPr>
              <a:t>Learnings:</a:t>
            </a:r>
          </a:p>
          <a:p>
            <a:r>
              <a:rPr lang="en-US" sz="1600" dirty="0">
                <a:solidFill>
                  <a:srgbClr val="000000"/>
                </a:solidFill>
                <a:cs typeface="Arial"/>
              </a:rPr>
              <a:t>Accurately identifying the specific user group impacted by a particular problem is important. For instance, stating that a problem impacts the blind community when in reality it is a universal accessibility issue could make problematic assumptions about the capabilities of the blind community. </a:t>
            </a:r>
            <a:r>
              <a:rPr lang="en-US" sz="1400" dirty="0">
                <a:cs typeface="Arial"/>
              </a:rPr>
              <a:t> </a:t>
            </a:r>
          </a:p>
        </p:txBody>
      </p:sp>
      <p:sp>
        <p:nvSpPr>
          <p:cNvPr id="5" name="Slide Number Placeholder 3">
            <a:extLst>
              <a:ext uri="{FF2B5EF4-FFF2-40B4-BE49-F238E27FC236}">
                <a16:creationId xmlns:a16="http://schemas.microsoft.com/office/drawing/2014/main" id="{9F57B756-1933-907F-E604-E4AC495CC3A9}"/>
              </a:ext>
            </a:extLst>
          </p:cNvPr>
          <p:cNvSpPr txBox="1">
            <a:spLocks/>
          </p:cNvSpPr>
          <p:nvPr/>
        </p:nvSpPr>
        <p:spPr>
          <a:xfrm>
            <a:off x="11140502" y="6495530"/>
            <a:ext cx="1052508" cy="365125"/>
          </a:xfrm>
          <a:prstGeom prst="rect">
            <a:avLst/>
          </a:prstGeom>
          <a:solidFill>
            <a:schemeClr val="bg1"/>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000000"/>
                </a:solidFill>
                <a:latin typeface="Gill Sans MT"/>
              </a:rPr>
              <a:t>Slide 29</a:t>
            </a:r>
          </a:p>
        </p:txBody>
      </p:sp>
    </p:spTree>
    <p:extLst>
      <p:ext uri="{BB962C8B-B14F-4D97-AF65-F5344CB8AC3E}">
        <p14:creationId xmlns:p14="http://schemas.microsoft.com/office/powerpoint/2010/main" val="117327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FCC8-C2AB-EFC8-FAB0-E137CDEB0B4D}"/>
              </a:ext>
            </a:extLst>
          </p:cNvPr>
          <p:cNvSpPr>
            <a:spLocks noGrp="1"/>
          </p:cNvSpPr>
          <p:nvPr>
            <p:ph type="title"/>
          </p:nvPr>
        </p:nvSpPr>
        <p:spPr/>
        <p:txBody>
          <a:bodyPr>
            <a:normAutofit fontScale="90000"/>
          </a:bodyPr>
          <a:lstStyle/>
          <a:p>
            <a:r>
              <a:rPr lang="en-US" cap="none" dirty="0" err="1"/>
              <a:t>RADx</a:t>
            </a:r>
            <a:r>
              <a:rPr lang="en-US" cap="none" dirty="0"/>
              <a:t> Tech Accessibility Program Agenda</a:t>
            </a:r>
            <a:endParaRPr lang="en-US" dirty="0" err="1"/>
          </a:p>
        </p:txBody>
      </p:sp>
      <p:sp>
        <p:nvSpPr>
          <p:cNvPr id="4" name="Content Placeholder 2">
            <a:extLst>
              <a:ext uri="{FF2B5EF4-FFF2-40B4-BE49-F238E27FC236}">
                <a16:creationId xmlns:a16="http://schemas.microsoft.com/office/drawing/2014/main" id="{A62B4326-2FFE-D9C1-DC3B-16CAB7E8816B}"/>
              </a:ext>
            </a:extLst>
          </p:cNvPr>
          <p:cNvSpPr>
            <a:spLocks noGrp="1"/>
          </p:cNvSpPr>
          <p:nvPr>
            <p:ph idx="1"/>
          </p:nvPr>
        </p:nvSpPr>
        <p:spPr>
          <a:xfrm>
            <a:off x="723260" y="1284031"/>
            <a:ext cx="11029615" cy="4775743"/>
          </a:xfrm>
        </p:spPr>
        <p:txBody>
          <a:bodyPr anchor="ctr">
            <a:normAutofit fontScale="92500" lnSpcReduction="20000"/>
          </a:bodyPr>
          <a:lstStyle/>
          <a:p>
            <a:pPr marL="305435" indent="-305435">
              <a:lnSpc>
                <a:spcPct val="150000"/>
              </a:lnSpc>
              <a:buFont typeface="Wingdings,Sans-Serif" pitchFamily="2" charset="2"/>
              <a:buChar char="Ø"/>
            </a:pPr>
            <a:r>
              <a:rPr lang="en-US" sz="2800" dirty="0">
                <a:solidFill>
                  <a:schemeClr val="tx1"/>
                </a:solidFill>
                <a:ea typeface="+mn-lt"/>
                <a:cs typeface="+mn-lt"/>
              </a:rPr>
              <a:t>Program Background</a:t>
            </a:r>
            <a:endParaRPr lang="en-US" dirty="0">
              <a:solidFill>
                <a:schemeClr val="tx1"/>
              </a:solidFill>
              <a:ea typeface="+mn-lt"/>
              <a:cs typeface="+mn-lt"/>
            </a:endParaRPr>
          </a:p>
          <a:p>
            <a:pPr marL="305435" indent="-305435">
              <a:lnSpc>
                <a:spcPct val="150000"/>
              </a:lnSpc>
              <a:buFont typeface="Wingdings,Sans-Serif" pitchFamily="2" charset="2"/>
              <a:buChar char="Ø"/>
            </a:pPr>
            <a:r>
              <a:rPr lang="en-US" sz="2800" dirty="0">
                <a:solidFill>
                  <a:schemeClr val="tx1"/>
                </a:solidFill>
                <a:ea typeface="+mn-lt"/>
                <a:cs typeface="+mn-lt"/>
              </a:rPr>
              <a:t>Accessible Tests Process</a:t>
            </a:r>
          </a:p>
          <a:p>
            <a:pPr marL="305435" indent="-305435">
              <a:lnSpc>
                <a:spcPct val="150000"/>
              </a:lnSpc>
              <a:buFont typeface="Wingdings,Sans-Serif" pitchFamily="2" charset="2"/>
              <a:buChar char="Ø"/>
            </a:pPr>
            <a:r>
              <a:rPr lang="en-US" sz="2800" dirty="0">
                <a:solidFill>
                  <a:schemeClr val="tx1"/>
                </a:solidFill>
                <a:ea typeface="+mn-lt"/>
                <a:cs typeface="+mn-lt"/>
              </a:rPr>
              <a:t>Status</a:t>
            </a:r>
          </a:p>
          <a:p>
            <a:pPr marL="305435" indent="-305435">
              <a:lnSpc>
                <a:spcPct val="150000"/>
              </a:lnSpc>
              <a:buFont typeface="Wingdings,Sans-Serif" pitchFamily="2" charset="2"/>
              <a:buChar char="Ø"/>
            </a:pPr>
            <a:r>
              <a:rPr lang="en-US" sz="2800" dirty="0">
                <a:solidFill>
                  <a:schemeClr val="tx1"/>
                </a:solidFill>
                <a:ea typeface="+mn-lt"/>
                <a:cs typeface="+mn-lt"/>
              </a:rPr>
              <a:t>Program Findings</a:t>
            </a:r>
          </a:p>
          <a:p>
            <a:pPr marL="305435" indent="-305435">
              <a:lnSpc>
                <a:spcPct val="150000"/>
              </a:lnSpc>
              <a:buFont typeface="Wingdings,Sans-Serif" pitchFamily="2" charset="2"/>
              <a:buChar char="Ø"/>
            </a:pPr>
            <a:r>
              <a:rPr lang="en-US" sz="2800" dirty="0">
                <a:solidFill>
                  <a:schemeClr val="tx1"/>
                </a:solidFill>
                <a:ea typeface="+mn-lt"/>
                <a:cs typeface="+mn-lt"/>
              </a:rPr>
              <a:t>Best Practices</a:t>
            </a:r>
          </a:p>
          <a:p>
            <a:pPr marL="305435" indent="-305435">
              <a:lnSpc>
                <a:spcPct val="150000"/>
              </a:lnSpc>
              <a:buFont typeface="Wingdings,Sans-Serif" pitchFamily="2" charset="2"/>
              <a:buChar char="Ø"/>
            </a:pPr>
            <a:r>
              <a:rPr lang="en-US" sz="2800" dirty="0" err="1">
                <a:solidFill>
                  <a:schemeClr val="tx1"/>
                </a:solidFill>
                <a:ea typeface="+mn-lt"/>
                <a:cs typeface="+mn-lt"/>
              </a:rPr>
              <a:t>RADx</a:t>
            </a:r>
            <a:r>
              <a:rPr lang="en-US" sz="2800" dirty="0">
                <a:solidFill>
                  <a:schemeClr val="tx1"/>
                </a:solidFill>
                <a:ea typeface="+mn-lt"/>
                <a:cs typeface="+mn-lt"/>
              </a:rPr>
              <a:t> Tech Fast Track Accessible Tests Program</a:t>
            </a:r>
          </a:p>
          <a:p>
            <a:pPr marL="305435" indent="-305435">
              <a:lnSpc>
                <a:spcPct val="150000"/>
              </a:lnSpc>
              <a:buFont typeface="Wingdings,Sans-Serif" pitchFamily="2" charset="2"/>
              <a:buChar char="Ø"/>
            </a:pPr>
            <a:r>
              <a:rPr lang="en-US" sz="2800" dirty="0">
                <a:solidFill>
                  <a:schemeClr val="tx1"/>
                </a:solidFill>
                <a:ea typeface="+mn-lt"/>
                <a:cs typeface="+mn-lt"/>
              </a:rPr>
              <a:t>COVID-19 Home Test Experience Survey</a:t>
            </a:r>
            <a:endParaRPr lang="en-US" sz="2800" dirty="0">
              <a:solidFill>
                <a:schemeClr val="tx1"/>
              </a:solidFill>
            </a:endParaRPr>
          </a:p>
        </p:txBody>
      </p:sp>
      <p:sp>
        <p:nvSpPr>
          <p:cNvPr id="8" name="Slide Number Placeholder 3">
            <a:extLst>
              <a:ext uri="{FF2B5EF4-FFF2-40B4-BE49-F238E27FC236}">
                <a16:creationId xmlns:a16="http://schemas.microsoft.com/office/drawing/2014/main" id="{60F7D979-0338-C655-4923-81F77B2A559E}"/>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3</a:t>
            </a:r>
          </a:p>
        </p:txBody>
      </p:sp>
    </p:spTree>
    <p:extLst>
      <p:ext uri="{BB962C8B-B14F-4D97-AF65-F5344CB8AC3E}">
        <p14:creationId xmlns:p14="http://schemas.microsoft.com/office/powerpoint/2010/main" val="4099676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E832FAFD-DDB0-B93C-D6AC-19EE1D92A41F}"/>
              </a:ext>
            </a:extLst>
          </p:cNvPr>
          <p:cNvSpPr txBox="1">
            <a:spLocks/>
          </p:cNvSpPr>
          <p:nvPr/>
        </p:nvSpPr>
        <p:spPr>
          <a:xfrm>
            <a:off x="310259" y="160289"/>
            <a:ext cx="11029616" cy="365125"/>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0000"/>
                </a:solidFill>
                <a:ea typeface="+mj-lt"/>
                <a:cs typeface="+mj-lt"/>
              </a:rPr>
              <a:t>SME  Design Review</a:t>
            </a:r>
            <a:endParaRPr lang="en-US" sz="2400" b="1" cap="none" dirty="0" err="1">
              <a:solidFill>
                <a:srgbClr val="000000"/>
              </a:solidFill>
            </a:endParaRPr>
          </a:p>
        </p:txBody>
      </p:sp>
      <p:pic>
        <p:nvPicPr>
          <p:cNvPr id="6" name="Picture 6" descr="Image of a PowerPoint slide with a recommendation that audio narration be added to the test app.">
            <a:extLst>
              <a:ext uri="{FF2B5EF4-FFF2-40B4-BE49-F238E27FC236}">
                <a16:creationId xmlns:a16="http://schemas.microsoft.com/office/drawing/2014/main" id="{8F73BB60-3995-FAA4-E12E-58C0FBF893FF}"/>
              </a:ext>
            </a:extLst>
          </p:cNvPr>
          <p:cNvPicPr>
            <a:picLocks noChangeAspect="1"/>
          </p:cNvPicPr>
          <p:nvPr/>
        </p:nvPicPr>
        <p:blipFill>
          <a:blip r:embed="rId2"/>
          <a:stretch>
            <a:fillRect/>
          </a:stretch>
        </p:blipFill>
        <p:spPr>
          <a:xfrm>
            <a:off x="1871133" y="897358"/>
            <a:ext cx="8043333" cy="4716147"/>
          </a:xfrm>
          <a:prstGeom prst="rect">
            <a:avLst/>
          </a:prstGeom>
        </p:spPr>
      </p:pic>
      <p:sp>
        <p:nvSpPr>
          <p:cNvPr id="30" name="TextBox 29">
            <a:extLst>
              <a:ext uri="{FF2B5EF4-FFF2-40B4-BE49-F238E27FC236}">
                <a16:creationId xmlns:a16="http://schemas.microsoft.com/office/drawing/2014/main" id="{3C338DD5-858B-FD26-4D66-C70E7C63B32C}"/>
              </a:ext>
            </a:extLst>
          </p:cNvPr>
          <p:cNvSpPr txBox="1"/>
          <p:nvPr/>
        </p:nvSpPr>
        <p:spPr>
          <a:xfrm>
            <a:off x="296056" y="5576229"/>
            <a:ext cx="11590161" cy="984885"/>
          </a:xfrm>
          <a:prstGeom prst="rect">
            <a:avLst/>
          </a:prstGeom>
          <a:noFill/>
        </p:spPr>
        <p:txBody>
          <a:bodyPr wrap="square" lIns="0" tIns="0" rIns="0" bIns="0" rtlCol="0" anchor="t">
            <a:spAutoFit/>
          </a:bodyPr>
          <a:lstStyle/>
          <a:p>
            <a:r>
              <a:rPr lang="en-US" sz="1600" b="1" dirty="0">
                <a:solidFill>
                  <a:srgbClr val="000000"/>
                </a:solidFill>
                <a:cs typeface="Arial"/>
              </a:rPr>
              <a:t>Learnings:</a:t>
            </a:r>
          </a:p>
          <a:p>
            <a:r>
              <a:rPr lang="en-US" sz="1600" dirty="0">
                <a:solidFill>
                  <a:srgbClr val="000000"/>
                </a:solidFill>
                <a:cs typeface="Arial"/>
              </a:rPr>
              <a:t>Accurately identifying the specific user group impacted by a particular problem is important. For instance, stating that a problem impacts the blind community when in reality it is a universal accessibility issue could make problematic assumptions about the capabilities of the blind community. </a:t>
            </a:r>
            <a:r>
              <a:rPr lang="en-US" sz="1400" dirty="0">
                <a:cs typeface="Arial"/>
              </a:rPr>
              <a:t> </a:t>
            </a:r>
          </a:p>
        </p:txBody>
      </p:sp>
      <p:sp>
        <p:nvSpPr>
          <p:cNvPr id="4" name="Slide Number Placeholder 3">
            <a:extLst>
              <a:ext uri="{FF2B5EF4-FFF2-40B4-BE49-F238E27FC236}">
                <a16:creationId xmlns:a16="http://schemas.microsoft.com/office/drawing/2014/main" id="{3F03A6BF-4E70-F3E8-EDBC-7C75D229F6BA}"/>
              </a:ext>
            </a:extLst>
          </p:cNvPr>
          <p:cNvSpPr txBox="1">
            <a:spLocks/>
          </p:cNvSpPr>
          <p:nvPr/>
        </p:nvSpPr>
        <p:spPr>
          <a:xfrm>
            <a:off x="11140502" y="6495530"/>
            <a:ext cx="1052508" cy="365125"/>
          </a:xfrm>
          <a:prstGeom prst="rect">
            <a:avLst/>
          </a:prstGeom>
          <a:solidFill>
            <a:schemeClr val="bg1"/>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000000"/>
                </a:solidFill>
                <a:latin typeface="Gill Sans MT"/>
              </a:rPr>
              <a:t>Slide 30</a:t>
            </a:r>
          </a:p>
        </p:txBody>
      </p:sp>
    </p:spTree>
    <p:extLst>
      <p:ext uri="{BB962C8B-B14F-4D97-AF65-F5344CB8AC3E}">
        <p14:creationId xmlns:p14="http://schemas.microsoft.com/office/powerpoint/2010/main" val="3174385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D12E2F7F-0727-31CC-010A-BB719B1608AB}"/>
              </a:ext>
            </a:extLst>
          </p:cNvPr>
          <p:cNvSpPr txBox="1">
            <a:spLocks/>
          </p:cNvSpPr>
          <p:nvPr/>
        </p:nvSpPr>
        <p:spPr>
          <a:xfrm>
            <a:off x="310259" y="160289"/>
            <a:ext cx="11029616" cy="365125"/>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0000"/>
                </a:solidFill>
                <a:ea typeface="+mj-lt"/>
                <a:cs typeface="+mj-lt"/>
              </a:rPr>
              <a:t>Revisions and Vendor  Review</a:t>
            </a:r>
            <a:endParaRPr lang="en-US" dirty="0"/>
          </a:p>
        </p:txBody>
      </p:sp>
      <p:pic>
        <p:nvPicPr>
          <p:cNvPr id="3" name="Picture 13" descr="Veranex RADx process workflow diagram highlighting the focus of this slide, step 5, Revisions and Vendor Review">
            <a:extLst>
              <a:ext uri="{FF2B5EF4-FFF2-40B4-BE49-F238E27FC236}">
                <a16:creationId xmlns:a16="http://schemas.microsoft.com/office/drawing/2014/main" id="{38D1E073-A4FC-F843-1E35-28ECBBF3F1FA}"/>
              </a:ext>
            </a:extLst>
          </p:cNvPr>
          <p:cNvPicPr>
            <a:picLocks noChangeAspect="1"/>
          </p:cNvPicPr>
          <p:nvPr/>
        </p:nvPicPr>
        <p:blipFill>
          <a:blip r:embed="rId2"/>
          <a:stretch>
            <a:fillRect/>
          </a:stretch>
        </p:blipFill>
        <p:spPr>
          <a:xfrm>
            <a:off x="275665" y="626146"/>
            <a:ext cx="11360523" cy="1303893"/>
          </a:xfrm>
          <a:prstGeom prst="rect">
            <a:avLst/>
          </a:prstGeom>
        </p:spPr>
      </p:pic>
      <p:sp>
        <p:nvSpPr>
          <p:cNvPr id="73" name="TextBox 72">
            <a:extLst>
              <a:ext uri="{FF2B5EF4-FFF2-40B4-BE49-F238E27FC236}">
                <a16:creationId xmlns:a16="http://schemas.microsoft.com/office/drawing/2014/main" id="{8904C7A2-131B-CCC6-EDD5-DFEDE4128E05}"/>
              </a:ext>
            </a:extLst>
          </p:cNvPr>
          <p:cNvSpPr txBox="1"/>
          <p:nvPr/>
        </p:nvSpPr>
        <p:spPr>
          <a:xfrm>
            <a:off x="281671" y="1910442"/>
            <a:ext cx="11587093" cy="492443"/>
          </a:xfrm>
          <a:prstGeom prst="rect">
            <a:avLst/>
          </a:prstGeom>
          <a:noFill/>
        </p:spPr>
        <p:txBody>
          <a:bodyPr wrap="square" lIns="0" tIns="0" rIns="0" bIns="0" rtlCol="0" anchor="t">
            <a:spAutoFit/>
          </a:bodyPr>
          <a:lstStyle/>
          <a:p>
            <a:r>
              <a:rPr lang="en-US" sz="1600" dirty="0">
                <a:solidFill>
                  <a:srgbClr val="000000"/>
                </a:solidFill>
                <a:cs typeface="Arial"/>
              </a:rPr>
              <a:t>After concepts were revised and down-selected using SME feedback, the updated concepts were presented to vendor companies</a:t>
            </a:r>
          </a:p>
        </p:txBody>
      </p:sp>
      <p:pic>
        <p:nvPicPr>
          <p:cNvPr id="4" name="Picture 5" descr="21 tiny thumbnail slide images of individual COVID test kit Veranex concept recommendations to illustrate the magnitude and quantity of recommended changes proposed to a typical COVID test company in the program. ">
            <a:extLst>
              <a:ext uri="{FF2B5EF4-FFF2-40B4-BE49-F238E27FC236}">
                <a16:creationId xmlns:a16="http://schemas.microsoft.com/office/drawing/2014/main" id="{36C38684-B99E-4664-3A45-7E35AF6BE2AC}"/>
              </a:ext>
            </a:extLst>
          </p:cNvPr>
          <p:cNvPicPr>
            <a:picLocks noChangeAspect="1"/>
          </p:cNvPicPr>
          <p:nvPr/>
        </p:nvPicPr>
        <p:blipFill>
          <a:blip r:embed="rId3"/>
          <a:stretch>
            <a:fillRect/>
          </a:stretch>
        </p:blipFill>
        <p:spPr>
          <a:xfrm>
            <a:off x="270933" y="2551181"/>
            <a:ext cx="11590866" cy="2932505"/>
          </a:xfrm>
          <a:prstGeom prst="rect">
            <a:avLst/>
          </a:prstGeom>
        </p:spPr>
      </p:pic>
      <p:sp>
        <p:nvSpPr>
          <p:cNvPr id="75" name="TextBox 74">
            <a:extLst>
              <a:ext uri="{FF2B5EF4-FFF2-40B4-BE49-F238E27FC236}">
                <a16:creationId xmlns:a16="http://schemas.microsoft.com/office/drawing/2014/main" id="{60AE4479-E472-FC1B-B6F5-5151FC43EB7D}"/>
              </a:ext>
            </a:extLst>
          </p:cNvPr>
          <p:cNvSpPr txBox="1"/>
          <p:nvPr/>
        </p:nvSpPr>
        <p:spPr>
          <a:xfrm>
            <a:off x="291126" y="5577577"/>
            <a:ext cx="11590161" cy="984885"/>
          </a:xfrm>
          <a:prstGeom prst="rect">
            <a:avLst/>
          </a:prstGeom>
          <a:noFill/>
        </p:spPr>
        <p:txBody>
          <a:bodyPr wrap="square" lIns="0" tIns="0" rIns="0" bIns="0" rtlCol="0" anchor="t">
            <a:spAutoFit/>
          </a:bodyPr>
          <a:lstStyle/>
          <a:p>
            <a:r>
              <a:rPr lang="en-US" sz="1600" b="1" dirty="0">
                <a:solidFill>
                  <a:srgbClr val="000000"/>
                </a:solidFill>
                <a:cs typeface="Arial"/>
              </a:rPr>
              <a:t>Learnings:</a:t>
            </a:r>
          </a:p>
          <a:p>
            <a:r>
              <a:rPr lang="en-US" sz="1600" dirty="0">
                <a:solidFill>
                  <a:srgbClr val="000000"/>
                </a:solidFill>
                <a:cs typeface="Arial"/>
              </a:rPr>
              <a:t>Vendors are limited by budget and manufacturing considerations. It's helpful to initially present concepts in their most basic yet aspirational form, but then also present some potential ways that the concept could be implemented considering the vendor's specific manufacturing limitations.</a:t>
            </a:r>
          </a:p>
        </p:txBody>
      </p:sp>
      <p:sp>
        <p:nvSpPr>
          <p:cNvPr id="6" name="Slide Number Placeholder 3">
            <a:extLst>
              <a:ext uri="{FF2B5EF4-FFF2-40B4-BE49-F238E27FC236}">
                <a16:creationId xmlns:a16="http://schemas.microsoft.com/office/drawing/2014/main" id="{FFC14406-6E2E-9264-1F26-888CE512F9E7}"/>
              </a:ext>
            </a:extLst>
          </p:cNvPr>
          <p:cNvSpPr txBox="1">
            <a:spLocks/>
          </p:cNvSpPr>
          <p:nvPr/>
        </p:nvSpPr>
        <p:spPr>
          <a:xfrm>
            <a:off x="11140502" y="6495530"/>
            <a:ext cx="1052508" cy="365125"/>
          </a:xfrm>
          <a:prstGeom prst="rect">
            <a:avLst/>
          </a:prstGeom>
          <a:solidFill>
            <a:schemeClr val="bg1"/>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000000"/>
                </a:solidFill>
                <a:latin typeface="Gill Sans MT"/>
              </a:rPr>
              <a:t>Slide 31</a:t>
            </a:r>
          </a:p>
        </p:txBody>
      </p:sp>
    </p:spTree>
    <p:extLst>
      <p:ext uri="{BB962C8B-B14F-4D97-AF65-F5344CB8AC3E}">
        <p14:creationId xmlns:p14="http://schemas.microsoft.com/office/powerpoint/2010/main" val="2578328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984973-7CCD-C731-49C4-8061F220098F}"/>
              </a:ext>
            </a:extLst>
          </p:cNvPr>
          <p:cNvSpPr txBox="1">
            <a:spLocks/>
          </p:cNvSpPr>
          <p:nvPr/>
        </p:nvSpPr>
        <p:spPr>
          <a:xfrm>
            <a:off x="284859" y="219555"/>
            <a:ext cx="11029616" cy="365125"/>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0000"/>
                </a:solidFill>
                <a:ea typeface="+mj-lt"/>
                <a:cs typeface="+mj-lt"/>
              </a:rPr>
              <a:t>Example – Adding a 'More Information' Feature to an App</a:t>
            </a:r>
            <a:endParaRPr lang="en-US" sz="2400" b="1" cap="none" dirty="0" err="1">
              <a:solidFill>
                <a:srgbClr val="000000"/>
              </a:solidFill>
            </a:endParaRPr>
          </a:p>
        </p:txBody>
      </p:sp>
      <p:sp>
        <p:nvSpPr>
          <p:cNvPr id="12" name="TextBox 11">
            <a:extLst>
              <a:ext uri="{FF2B5EF4-FFF2-40B4-BE49-F238E27FC236}">
                <a16:creationId xmlns:a16="http://schemas.microsoft.com/office/drawing/2014/main" id="{2BA64009-2928-8598-AB8C-2342C2438B10}"/>
              </a:ext>
            </a:extLst>
          </p:cNvPr>
          <p:cNvSpPr txBox="1"/>
          <p:nvPr/>
        </p:nvSpPr>
        <p:spPr>
          <a:xfrm>
            <a:off x="287493" y="747875"/>
            <a:ext cx="10479007" cy="246221"/>
          </a:xfrm>
          <a:prstGeom prst="rect">
            <a:avLst/>
          </a:prstGeom>
          <a:noFill/>
        </p:spPr>
        <p:txBody>
          <a:bodyPr wrap="square" lIns="0" tIns="0" rIns="0" bIns="0" rtlCol="0" anchor="t">
            <a:spAutoFit/>
          </a:bodyPr>
          <a:lstStyle/>
          <a:p>
            <a:r>
              <a:rPr lang="en-US" sz="1600" dirty="0">
                <a:solidFill>
                  <a:srgbClr val="000000"/>
                </a:solidFill>
                <a:cs typeface="Arial"/>
              </a:rPr>
              <a:t>Introducing a new “More Information” feature to an existing app to enhance usability with low vision and blind users.</a:t>
            </a:r>
          </a:p>
        </p:txBody>
      </p:sp>
      <p:pic>
        <p:nvPicPr>
          <p:cNvPr id="4" name="Picture 4" descr="Three screen captures demonstrating where a &quot;More&quot; button could be included on an app to allow users to access more descriptive instructions &#10; for test use. ">
            <a:extLst>
              <a:ext uri="{FF2B5EF4-FFF2-40B4-BE49-F238E27FC236}">
                <a16:creationId xmlns:a16="http://schemas.microsoft.com/office/drawing/2014/main" id="{B8F9716B-F383-3724-908B-F004E624751B}"/>
              </a:ext>
            </a:extLst>
          </p:cNvPr>
          <p:cNvPicPr>
            <a:picLocks noChangeAspect="1"/>
          </p:cNvPicPr>
          <p:nvPr/>
        </p:nvPicPr>
        <p:blipFill>
          <a:blip r:embed="rId2"/>
          <a:stretch>
            <a:fillRect/>
          </a:stretch>
        </p:blipFill>
        <p:spPr>
          <a:xfrm>
            <a:off x="1461857" y="1296569"/>
            <a:ext cx="8831801" cy="4257462"/>
          </a:xfrm>
          <a:prstGeom prst="rect">
            <a:avLst/>
          </a:prstGeom>
        </p:spPr>
      </p:pic>
      <p:sp>
        <p:nvSpPr>
          <p:cNvPr id="30" name="TextBox 29">
            <a:extLst>
              <a:ext uri="{FF2B5EF4-FFF2-40B4-BE49-F238E27FC236}">
                <a16:creationId xmlns:a16="http://schemas.microsoft.com/office/drawing/2014/main" id="{3C338DD5-858B-FD26-4D66-C70E7C63B32C}"/>
              </a:ext>
            </a:extLst>
          </p:cNvPr>
          <p:cNvSpPr txBox="1"/>
          <p:nvPr/>
        </p:nvSpPr>
        <p:spPr>
          <a:xfrm>
            <a:off x="296056" y="5549187"/>
            <a:ext cx="11727149" cy="984885"/>
          </a:xfrm>
          <a:prstGeom prst="rect">
            <a:avLst/>
          </a:prstGeom>
          <a:noFill/>
        </p:spPr>
        <p:txBody>
          <a:bodyPr wrap="square" lIns="0" tIns="0" rIns="0" bIns="0" rtlCol="0" anchor="t">
            <a:spAutoFit/>
          </a:bodyPr>
          <a:lstStyle/>
          <a:p>
            <a:r>
              <a:rPr lang="en-US" sz="1600" b="1" dirty="0">
                <a:solidFill>
                  <a:srgbClr val="000000"/>
                </a:solidFill>
                <a:cs typeface="Arial"/>
              </a:rPr>
              <a:t>Learnings:</a:t>
            </a:r>
          </a:p>
          <a:p>
            <a:r>
              <a:rPr lang="en-US" sz="1600" dirty="0">
                <a:solidFill>
                  <a:srgbClr val="000000"/>
                </a:solidFill>
                <a:cs typeface="Arial"/>
              </a:rPr>
              <a:t>Instead of treating blind and low-vision users as a separate user group and providing them with a distinct experience from users with full vision, it is better to design a universal design that everyone can access. This approach benefits not only blind and low-vision users, but also the rest. Although it takes more time and effort to create a universal design, it is ultimately a better approach.</a:t>
            </a:r>
          </a:p>
        </p:txBody>
      </p:sp>
      <p:sp>
        <p:nvSpPr>
          <p:cNvPr id="6" name="Slide Number Placeholder 3">
            <a:extLst>
              <a:ext uri="{FF2B5EF4-FFF2-40B4-BE49-F238E27FC236}">
                <a16:creationId xmlns:a16="http://schemas.microsoft.com/office/drawing/2014/main" id="{F86E4E99-5783-E957-240E-47177F71D62A}"/>
              </a:ext>
            </a:extLst>
          </p:cNvPr>
          <p:cNvSpPr txBox="1">
            <a:spLocks/>
          </p:cNvSpPr>
          <p:nvPr/>
        </p:nvSpPr>
        <p:spPr>
          <a:xfrm>
            <a:off x="11140502" y="6495530"/>
            <a:ext cx="1052508" cy="365125"/>
          </a:xfrm>
          <a:prstGeom prst="rect">
            <a:avLst/>
          </a:prstGeom>
          <a:solidFill>
            <a:schemeClr val="bg1"/>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000000"/>
                </a:solidFill>
                <a:latin typeface="Gill Sans MT"/>
              </a:rPr>
              <a:t>Slide 32</a:t>
            </a:r>
          </a:p>
        </p:txBody>
      </p:sp>
    </p:spTree>
    <p:extLst>
      <p:ext uri="{BB962C8B-B14F-4D97-AF65-F5344CB8AC3E}">
        <p14:creationId xmlns:p14="http://schemas.microsoft.com/office/powerpoint/2010/main" val="2641565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624FDA3-8B1C-AC22-3057-4D65BE1EEC49}"/>
              </a:ext>
            </a:extLst>
          </p:cNvPr>
          <p:cNvSpPr txBox="1">
            <a:spLocks/>
          </p:cNvSpPr>
          <p:nvPr/>
        </p:nvSpPr>
        <p:spPr>
          <a:xfrm>
            <a:off x="242525" y="202622"/>
            <a:ext cx="11029616" cy="365125"/>
          </a:xfrm>
          <a:prstGeom prst="rect">
            <a:avLst/>
          </a:prstGeom>
        </p:spPr>
        <p:txBody>
          <a:bodyPr lIns="91440" tIns="45720" rIns="91440" bIns="45720"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0000"/>
                </a:solidFill>
                <a:cs typeface="Arial"/>
              </a:rPr>
              <a:t>Next Steps – </a:t>
            </a:r>
            <a:r>
              <a:rPr lang="en-US" sz="2400" cap="none" dirty="0">
                <a:solidFill>
                  <a:srgbClr val="000000"/>
                </a:solidFill>
                <a:cs typeface="Arial"/>
              </a:rPr>
              <a:t>Physical Kit Improvements</a:t>
            </a:r>
          </a:p>
        </p:txBody>
      </p:sp>
      <p:sp>
        <p:nvSpPr>
          <p:cNvPr id="25" name="TextBox 24">
            <a:extLst>
              <a:ext uri="{FF2B5EF4-FFF2-40B4-BE49-F238E27FC236}">
                <a16:creationId xmlns:a16="http://schemas.microsoft.com/office/drawing/2014/main" id="{8E9D0E5C-28C8-0825-776E-E5D5563BFE73}"/>
              </a:ext>
            </a:extLst>
          </p:cNvPr>
          <p:cNvSpPr txBox="1"/>
          <p:nvPr/>
        </p:nvSpPr>
        <p:spPr>
          <a:xfrm>
            <a:off x="291091" y="770044"/>
            <a:ext cx="9179479" cy="1692771"/>
          </a:xfrm>
          <a:prstGeom prst="rect">
            <a:avLst/>
          </a:prstGeom>
          <a:noFill/>
        </p:spPr>
        <p:txBody>
          <a:bodyPr wrap="square" lIns="0" tIns="0" rIns="0" bIns="0" rtlCol="0" anchor="t">
            <a:spAutoFit/>
          </a:bodyPr>
          <a:lstStyle/>
          <a:p>
            <a:r>
              <a:rPr lang="en-US" sz="1600" b="1" dirty="0">
                <a:solidFill>
                  <a:srgbClr val="000000"/>
                </a:solidFill>
                <a:ea typeface="+mn-lt"/>
                <a:cs typeface="+mn-lt"/>
              </a:rPr>
              <a:t>What we're doing:</a:t>
            </a:r>
          </a:p>
          <a:p>
            <a:pPr marL="285750" indent="-285750">
              <a:buFont typeface="Arial" panose="020B0604020202020204" pitchFamily="34" charset="0"/>
              <a:buChar char="•"/>
            </a:pPr>
            <a:r>
              <a:rPr lang="en-US" sz="1600" dirty="0">
                <a:solidFill>
                  <a:srgbClr val="000000"/>
                </a:solidFill>
                <a:ea typeface="+mn-lt"/>
                <a:cs typeface="+mn-lt"/>
              </a:rPr>
              <a:t>Prototype creation of down selected concepts to be used as stimuli in usability studies</a:t>
            </a:r>
            <a:endParaRPr lang="en-US" sz="1600" dirty="0">
              <a:solidFill>
                <a:srgbClr val="000000"/>
              </a:solidFill>
              <a:cs typeface="Arial"/>
            </a:endParaRPr>
          </a:p>
          <a:p>
            <a:pPr marL="285750" indent="-285750">
              <a:buFont typeface="Arial" panose="020B0604020202020204" pitchFamily="34" charset="0"/>
              <a:buChar char="•"/>
            </a:pPr>
            <a:r>
              <a:rPr lang="en-US" sz="1600" dirty="0">
                <a:solidFill>
                  <a:srgbClr val="000000"/>
                </a:solidFill>
                <a:cs typeface="Arial"/>
              </a:rPr>
              <a:t>In-depth interviews with target user groups to understand concept resonance</a:t>
            </a:r>
          </a:p>
          <a:p>
            <a:pPr marL="742950" lvl="1" indent="-285750">
              <a:buFont typeface="Wingdings" panose="020B0604020202020204" pitchFamily="34" charset="0"/>
              <a:buChar char="§"/>
            </a:pPr>
            <a:r>
              <a:rPr lang="en-US" sz="1600" dirty="0">
                <a:solidFill>
                  <a:srgbClr val="000000"/>
                </a:solidFill>
                <a:cs typeface="Arial"/>
              </a:rPr>
              <a:t>Blind</a:t>
            </a:r>
          </a:p>
          <a:p>
            <a:pPr marL="742950" lvl="1" indent="-285750">
              <a:buFont typeface="Wingdings" panose="020B0604020202020204" pitchFamily="34" charset="0"/>
              <a:buChar char="§"/>
            </a:pPr>
            <a:r>
              <a:rPr lang="en-US" sz="1600" dirty="0">
                <a:solidFill>
                  <a:srgbClr val="000000"/>
                </a:solidFill>
                <a:cs typeface="Arial"/>
              </a:rPr>
              <a:t>Low vision</a:t>
            </a:r>
          </a:p>
          <a:p>
            <a:pPr marL="742950" lvl="1" indent="-285750">
              <a:buFont typeface="Wingdings" panose="020B0604020202020204" pitchFamily="34" charset="0"/>
              <a:buChar char="§"/>
            </a:pPr>
            <a:r>
              <a:rPr lang="en-US" sz="1600" dirty="0">
                <a:solidFill>
                  <a:srgbClr val="000000"/>
                </a:solidFill>
                <a:cs typeface="Arial"/>
              </a:rPr>
              <a:t>Aging (w/ dexterity challenges)</a:t>
            </a:r>
          </a:p>
          <a:p>
            <a:pPr marL="742950" lvl="1" indent="-285750">
              <a:buFont typeface="Arial" panose="020B0604020202020204" pitchFamily="34" charset="0"/>
              <a:buChar char="•"/>
            </a:pPr>
            <a:endParaRPr lang="en-US" sz="1400" b="1">
              <a:cs typeface="Arial"/>
            </a:endParaRPr>
          </a:p>
        </p:txBody>
      </p:sp>
      <p:pic>
        <p:nvPicPr>
          <p:cNvPr id="8" name="Picture 11" descr="4-step process flow chart;&#10;Step 1: Work with vendors to down-select concepts for investigation;&#10;Step 2: Prototype selected concepts;&#10;Step 3: Conduct usability studies;&#10;Step 4: Synthesize research insights into design recommendations">
            <a:extLst>
              <a:ext uri="{FF2B5EF4-FFF2-40B4-BE49-F238E27FC236}">
                <a16:creationId xmlns:a16="http://schemas.microsoft.com/office/drawing/2014/main" id="{C1CA037C-E025-9F1B-5F6B-517E5B1C04A4}"/>
              </a:ext>
            </a:extLst>
          </p:cNvPr>
          <p:cNvPicPr>
            <a:picLocks noChangeAspect="1"/>
          </p:cNvPicPr>
          <p:nvPr/>
        </p:nvPicPr>
        <p:blipFill>
          <a:blip r:embed="rId2"/>
          <a:stretch>
            <a:fillRect/>
          </a:stretch>
        </p:blipFill>
        <p:spPr>
          <a:xfrm>
            <a:off x="410346" y="2462485"/>
            <a:ext cx="11236170" cy="1141439"/>
          </a:xfrm>
          <a:prstGeom prst="rect">
            <a:avLst/>
          </a:prstGeom>
        </p:spPr>
      </p:pic>
      <p:sp>
        <p:nvSpPr>
          <p:cNvPr id="13" name="TextBox 12">
            <a:extLst>
              <a:ext uri="{FF2B5EF4-FFF2-40B4-BE49-F238E27FC236}">
                <a16:creationId xmlns:a16="http://schemas.microsoft.com/office/drawing/2014/main" id="{5F61636D-8ACF-D79D-C416-256DA8688A19}"/>
              </a:ext>
            </a:extLst>
          </p:cNvPr>
          <p:cNvSpPr txBox="1"/>
          <p:nvPr/>
        </p:nvSpPr>
        <p:spPr>
          <a:xfrm>
            <a:off x="307319" y="3764154"/>
            <a:ext cx="11379200" cy="9848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dirty="0">
                <a:solidFill>
                  <a:srgbClr val="000000"/>
                </a:solidFill>
                <a:cs typeface="Arial"/>
              </a:rPr>
              <a:t>Three test tracks:​</a:t>
            </a:r>
            <a:endParaRPr lang="en-US">
              <a:solidFill>
                <a:srgbClr val="000000"/>
              </a:solidFill>
              <a:cs typeface="Arial" panose="020B0604020202020204"/>
            </a:endParaRPr>
          </a:p>
          <a:p>
            <a:pPr marL="800100" lvl="1" indent="-342900">
              <a:buAutoNum type="arabicPeriod"/>
            </a:pPr>
            <a:r>
              <a:rPr lang="en-US" sz="1600" dirty="0">
                <a:solidFill>
                  <a:srgbClr val="000000"/>
                </a:solidFill>
                <a:cs typeface="Arial"/>
              </a:rPr>
              <a:t> Universal concepts that are common across multiple kits​</a:t>
            </a:r>
            <a:endParaRPr lang="en-US" sz="1600">
              <a:solidFill>
                <a:srgbClr val="000000"/>
              </a:solidFill>
              <a:cs typeface="Arial"/>
            </a:endParaRPr>
          </a:p>
          <a:p>
            <a:pPr marL="800100" lvl="1" indent="-342900">
              <a:buAutoNum type="arabicPeriod"/>
            </a:pPr>
            <a:r>
              <a:rPr lang="en-US" sz="1600" dirty="0">
                <a:solidFill>
                  <a:srgbClr val="000000"/>
                </a:solidFill>
                <a:cs typeface="Arial"/>
              </a:rPr>
              <a:t> Concepts unique to RADx team members 1 and 2, both app-based and physical kit-based​</a:t>
            </a:r>
            <a:endParaRPr lang="en-US" sz="1600">
              <a:solidFill>
                <a:srgbClr val="000000"/>
              </a:solidFill>
              <a:cs typeface="Arial"/>
            </a:endParaRPr>
          </a:p>
          <a:p>
            <a:pPr marL="800100" lvl="1" indent="-342900">
              <a:buAutoNum type="arabicPeriod"/>
            </a:pPr>
            <a:r>
              <a:rPr lang="en-US" sz="1600" dirty="0">
                <a:solidFill>
                  <a:srgbClr val="000000"/>
                </a:solidFill>
                <a:cs typeface="Arial"/>
              </a:rPr>
              <a:t> Concepts (TBD) unique to </a:t>
            </a:r>
            <a:r>
              <a:rPr lang="en-US" sz="1600" dirty="0" err="1">
                <a:solidFill>
                  <a:srgbClr val="000000"/>
                </a:solidFill>
                <a:cs typeface="Arial"/>
              </a:rPr>
              <a:t>RADx</a:t>
            </a:r>
            <a:r>
              <a:rPr lang="en-US" sz="1600" dirty="0">
                <a:solidFill>
                  <a:srgbClr val="000000"/>
                </a:solidFill>
                <a:cs typeface="Arial"/>
              </a:rPr>
              <a:t> team members 3 and 4​</a:t>
            </a:r>
          </a:p>
        </p:txBody>
      </p:sp>
      <p:pic>
        <p:nvPicPr>
          <p:cNvPr id="9" name="Picture 8" descr="A picture of many plastic mockups of analyzer test strips for use with a COVID test.">
            <a:extLst>
              <a:ext uri="{FF2B5EF4-FFF2-40B4-BE49-F238E27FC236}">
                <a16:creationId xmlns:a16="http://schemas.microsoft.com/office/drawing/2014/main" id="{53126D1A-FFE7-9037-F95B-8FC26EDC2DB2}"/>
              </a:ext>
            </a:extLst>
          </p:cNvPr>
          <p:cNvPicPr>
            <a:picLocks noChangeAspect="1"/>
          </p:cNvPicPr>
          <p:nvPr/>
        </p:nvPicPr>
        <p:blipFill rotWithShape="1">
          <a:blip r:embed="rId3"/>
          <a:srcRect t="28310" r="-202" b="15881"/>
          <a:stretch/>
        </p:blipFill>
        <p:spPr>
          <a:xfrm>
            <a:off x="894075" y="4954967"/>
            <a:ext cx="2370018" cy="1750840"/>
          </a:xfrm>
          <a:prstGeom prst="rect">
            <a:avLst/>
          </a:prstGeom>
        </p:spPr>
      </p:pic>
      <p:pic>
        <p:nvPicPr>
          <p:cNvPr id="10" name="Picture 10" descr="A picture of many plastic vials and caps for use with a COVID test.">
            <a:extLst>
              <a:ext uri="{FF2B5EF4-FFF2-40B4-BE49-F238E27FC236}">
                <a16:creationId xmlns:a16="http://schemas.microsoft.com/office/drawing/2014/main" id="{D412CC41-900E-85D4-E1D9-2217CFB4207A}"/>
              </a:ext>
            </a:extLst>
          </p:cNvPr>
          <p:cNvPicPr>
            <a:picLocks noChangeAspect="1"/>
          </p:cNvPicPr>
          <p:nvPr/>
        </p:nvPicPr>
        <p:blipFill rotWithShape="1">
          <a:blip r:embed="rId4"/>
          <a:srcRect l="390" t="19991" r="-178" b="24631"/>
          <a:stretch/>
        </p:blipFill>
        <p:spPr>
          <a:xfrm>
            <a:off x="3435770" y="4954561"/>
            <a:ext cx="2367434" cy="1749428"/>
          </a:xfrm>
          <a:prstGeom prst="rect">
            <a:avLst/>
          </a:prstGeom>
        </p:spPr>
      </p:pic>
      <p:pic>
        <p:nvPicPr>
          <p:cNvPr id="11" name="Picture 12" descr="A picture of a new outer box mockup showing a new suggested safety seal, tactile and large QR code and larger, bolder on box content descriptions.">
            <a:extLst>
              <a:ext uri="{FF2B5EF4-FFF2-40B4-BE49-F238E27FC236}">
                <a16:creationId xmlns:a16="http://schemas.microsoft.com/office/drawing/2014/main" id="{04D33F67-4097-205A-CD68-91FBB9EAD460}"/>
              </a:ext>
            </a:extLst>
          </p:cNvPr>
          <p:cNvPicPr>
            <a:picLocks noChangeAspect="1"/>
          </p:cNvPicPr>
          <p:nvPr/>
        </p:nvPicPr>
        <p:blipFill rotWithShape="1">
          <a:blip r:embed="rId5"/>
          <a:srcRect t="17913" r="-178" b="26608"/>
          <a:stretch/>
        </p:blipFill>
        <p:spPr>
          <a:xfrm>
            <a:off x="5974881" y="4951818"/>
            <a:ext cx="2378135" cy="1753126"/>
          </a:xfrm>
          <a:prstGeom prst="rect">
            <a:avLst/>
          </a:prstGeom>
        </p:spPr>
      </p:pic>
      <p:pic>
        <p:nvPicPr>
          <p:cNvPr id="7" name="Picture 9" descr="A picture of many foil pouch mockups with easier to feel, see and open tear notches.">
            <a:extLst>
              <a:ext uri="{FF2B5EF4-FFF2-40B4-BE49-F238E27FC236}">
                <a16:creationId xmlns:a16="http://schemas.microsoft.com/office/drawing/2014/main" id="{57E57DD7-6644-93D2-1306-4DF639353D5C}"/>
              </a:ext>
            </a:extLst>
          </p:cNvPr>
          <p:cNvPicPr>
            <a:picLocks noChangeAspect="1"/>
          </p:cNvPicPr>
          <p:nvPr/>
        </p:nvPicPr>
        <p:blipFill rotWithShape="1">
          <a:blip r:embed="rId6"/>
          <a:srcRect l="454" t="22474" r="-454" b="22172"/>
          <a:stretch/>
        </p:blipFill>
        <p:spPr>
          <a:xfrm>
            <a:off x="8524693" y="4954226"/>
            <a:ext cx="2373230" cy="1748573"/>
          </a:xfrm>
          <a:prstGeom prst="rect">
            <a:avLst/>
          </a:prstGeom>
        </p:spPr>
      </p:pic>
      <p:sp>
        <p:nvSpPr>
          <p:cNvPr id="5" name="Slide Number Placeholder 3">
            <a:extLst>
              <a:ext uri="{FF2B5EF4-FFF2-40B4-BE49-F238E27FC236}">
                <a16:creationId xmlns:a16="http://schemas.microsoft.com/office/drawing/2014/main" id="{3AB4AF50-F8C3-0982-3A7B-4F33C7B73825}"/>
              </a:ext>
            </a:extLst>
          </p:cNvPr>
          <p:cNvSpPr txBox="1">
            <a:spLocks/>
          </p:cNvSpPr>
          <p:nvPr/>
        </p:nvSpPr>
        <p:spPr>
          <a:xfrm>
            <a:off x="11140502" y="6495530"/>
            <a:ext cx="1052508" cy="365125"/>
          </a:xfrm>
          <a:prstGeom prst="rect">
            <a:avLst/>
          </a:prstGeom>
          <a:solidFill>
            <a:schemeClr val="bg1"/>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000000"/>
                </a:solidFill>
                <a:latin typeface="Gill Sans MT"/>
              </a:rPr>
              <a:t>Slide 33</a:t>
            </a:r>
          </a:p>
        </p:txBody>
      </p:sp>
    </p:spTree>
    <p:extLst>
      <p:ext uri="{BB962C8B-B14F-4D97-AF65-F5344CB8AC3E}">
        <p14:creationId xmlns:p14="http://schemas.microsoft.com/office/powerpoint/2010/main" val="3769608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A8E9-CB23-91CE-8502-8D5542C8F329}"/>
              </a:ext>
            </a:extLst>
          </p:cNvPr>
          <p:cNvSpPr>
            <a:spLocks noGrp="1"/>
          </p:cNvSpPr>
          <p:nvPr>
            <p:ph type="ctrTitle"/>
          </p:nvPr>
        </p:nvSpPr>
        <p:spPr/>
        <p:txBody>
          <a:bodyPr/>
          <a:lstStyle/>
          <a:p>
            <a:r>
              <a:rPr lang="en-US" cap="none" dirty="0" err="1">
                <a:solidFill>
                  <a:schemeClr val="tx1"/>
                </a:solidFill>
              </a:rPr>
              <a:t>RADx</a:t>
            </a:r>
            <a:r>
              <a:rPr lang="en-US" cap="none" dirty="0">
                <a:solidFill>
                  <a:schemeClr val="tx1"/>
                </a:solidFill>
              </a:rPr>
              <a:t> Tech Accessibility Status</a:t>
            </a:r>
          </a:p>
        </p:txBody>
      </p:sp>
      <p:sp>
        <p:nvSpPr>
          <p:cNvPr id="4" name="Slide Number Placeholder 3">
            <a:extLst>
              <a:ext uri="{FF2B5EF4-FFF2-40B4-BE49-F238E27FC236}">
                <a16:creationId xmlns:a16="http://schemas.microsoft.com/office/drawing/2014/main" id="{2E973E69-A8B1-D579-AD7A-B6641C490568}"/>
              </a:ext>
            </a:extLst>
          </p:cNvPr>
          <p:cNvSpPr txBox="1">
            <a:spLocks/>
          </p:cNvSpPr>
          <p:nvPr/>
        </p:nvSpPr>
        <p:spPr>
          <a:xfrm>
            <a:off x="11140502" y="6495530"/>
            <a:ext cx="1052508" cy="365125"/>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t>Slide 34</a:t>
            </a:r>
          </a:p>
        </p:txBody>
      </p:sp>
    </p:spTree>
    <p:extLst>
      <p:ext uri="{BB962C8B-B14F-4D97-AF65-F5344CB8AC3E}">
        <p14:creationId xmlns:p14="http://schemas.microsoft.com/office/powerpoint/2010/main" val="1505134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9719-7C94-7623-AE32-45249ED2DBF9}"/>
              </a:ext>
            </a:extLst>
          </p:cNvPr>
          <p:cNvSpPr>
            <a:spLocks noGrp="1"/>
          </p:cNvSpPr>
          <p:nvPr>
            <p:ph type="title"/>
          </p:nvPr>
        </p:nvSpPr>
        <p:spPr/>
        <p:txBody>
          <a:bodyPr>
            <a:normAutofit fontScale="90000"/>
          </a:bodyPr>
          <a:lstStyle/>
          <a:p>
            <a:r>
              <a:rPr lang="en-US" cap="none" dirty="0" err="1"/>
              <a:t>RADx</a:t>
            </a:r>
            <a:r>
              <a:rPr lang="en-US" cap="none" dirty="0"/>
              <a:t> Tech OTC Accessibility Test Funnel</a:t>
            </a:r>
            <a:endParaRPr lang="en-US" dirty="0"/>
          </a:p>
        </p:txBody>
      </p:sp>
      <p:pic>
        <p:nvPicPr>
          <p:cNvPr id="5" name="Picture 5" descr="Picture of a funnel">
            <a:extLst>
              <a:ext uri="{FF2B5EF4-FFF2-40B4-BE49-F238E27FC236}">
                <a16:creationId xmlns:a16="http://schemas.microsoft.com/office/drawing/2014/main" id="{658EDD53-478A-402D-1B3B-8DA98C856B7B}"/>
              </a:ext>
            </a:extLst>
          </p:cNvPr>
          <p:cNvPicPr>
            <a:picLocks noChangeAspect="1"/>
          </p:cNvPicPr>
          <p:nvPr/>
        </p:nvPicPr>
        <p:blipFill>
          <a:blip r:embed="rId2"/>
          <a:stretch>
            <a:fillRect/>
          </a:stretch>
        </p:blipFill>
        <p:spPr>
          <a:xfrm>
            <a:off x="668866" y="1653398"/>
            <a:ext cx="4326466" cy="4668803"/>
          </a:xfrm>
          <a:prstGeom prst="rect">
            <a:avLst/>
          </a:prstGeom>
        </p:spPr>
      </p:pic>
      <p:sp>
        <p:nvSpPr>
          <p:cNvPr id="3" name="Content Placeholder 2">
            <a:extLst>
              <a:ext uri="{FF2B5EF4-FFF2-40B4-BE49-F238E27FC236}">
                <a16:creationId xmlns:a16="http://schemas.microsoft.com/office/drawing/2014/main" id="{ECD2A78E-C9CE-1163-D779-2ADFA12CBF58}"/>
              </a:ext>
            </a:extLst>
          </p:cNvPr>
          <p:cNvSpPr>
            <a:spLocks noGrp="1"/>
          </p:cNvSpPr>
          <p:nvPr>
            <p:ph idx="1"/>
          </p:nvPr>
        </p:nvSpPr>
        <p:spPr>
          <a:xfrm>
            <a:off x="5129515" y="1481821"/>
            <a:ext cx="6501239" cy="4779647"/>
          </a:xfrm>
        </p:spPr>
        <p:txBody>
          <a:bodyPr>
            <a:normAutofit lnSpcReduction="10000"/>
          </a:bodyPr>
          <a:lstStyle/>
          <a:p>
            <a:pPr marL="305435" indent="-305435"/>
            <a:r>
              <a:rPr lang="en-US" sz="2400" dirty="0">
                <a:solidFill>
                  <a:srgbClr val="000000"/>
                </a:solidFill>
              </a:rPr>
              <a:t>24 </a:t>
            </a:r>
            <a:r>
              <a:rPr lang="en-US" sz="2400" dirty="0" err="1">
                <a:solidFill>
                  <a:srgbClr val="000000"/>
                </a:solidFill>
              </a:rPr>
              <a:t>RADx</a:t>
            </a:r>
            <a:r>
              <a:rPr lang="en-US" sz="2400" dirty="0">
                <a:solidFill>
                  <a:srgbClr val="000000"/>
                </a:solidFill>
              </a:rPr>
              <a:t> OTC Tests</a:t>
            </a:r>
          </a:p>
          <a:p>
            <a:pPr marL="629920" lvl="1" indent="-305435"/>
            <a:r>
              <a:rPr lang="en-US" sz="2000" dirty="0">
                <a:solidFill>
                  <a:srgbClr val="000000"/>
                </a:solidFill>
              </a:rPr>
              <a:t>Traditional Lateral Flow Assay</a:t>
            </a:r>
          </a:p>
          <a:p>
            <a:pPr marL="629920" lvl="1" indent="-305435"/>
            <a:r>
              <a:rPr lang="en-US" sz="2000" dirty="0">
                <a:solidFill>
                  <a:srgbClr val="000000"/>
                </a:solidFill>
              </a:rPr>
              <a:t>All-in-One Tests</a:t>
            </a:r>
          </a:p>
          <a:p>
            <a:pPr marL="629920" lvl="1" indent="-305435"/>
            <a:r>
              <a:rPr lang="en-US" sz="2000" dirty="0">
                <a:solidFill>
                  <a:srgbClr val="000000"/>
                </a:solidFill>
              </a:rPr>
              <a:t>Reader assisted Lateral Flow Assays</a:t>
            </a:r>
          </a:p>
          <a:p>
            <a:pPr marL="629920" lvl="1" indent="-305435"/>
            <a:r>
              <a:rPr lang="en-US" sz="2000" dirty="0">
                <a:solidFill>
                  <a:srgbClr val="000000"/>
                </a:solidFill>
              </a:rPr>
              <a:t>Reader assisted molecular tests</a:t>
            </a:r>
          </a:p>
          <a:p>
            <a:pPr marL="305435" indent="-305435">
              <a:lnSpc>
                <a:spcPct val="150000"/>
              </a:lnSpc>
            </a:pPr>
            <a:r>
              <a:rPr lang="en-US" sz="2400" dirty="0">
                <a:solidFill>
                  <a:srgbClr val="000000"/>
                </a:solidFill>
              </a:rPr>
              <a:t>8 declined to participate/technical issues</a:t>
            </a:r>
          </a:p>
          <a:p>
            <a:pPr marL="305435" indent="-305435">
              <a:lnSpc>
                <a:spcPct val="150000"/>
              </a:lnSpc>
            </a:pPr>
            <a:r>
              <a:rPr lang="en-US" sz="2400" dirty="0">
                <a:solidFill>
                  <a:srgbClr val="000000"/>
                </a:solidFill>
              </a:rPr>
              <a:t>4 on hold pending test technical development</a:t>
            </a:r>
          </a:p>
          <a:p>
            <a:pPr marL="305435" indent="-305435">
              <a:lnSpc>
                <a:spcPct val="150000"/>
              </a:lnSpc>
            </a:pPr>
            <a:r>
              <a:rPr lang="en-US" sz="2400" dirty="0">
                <a:solidFill>
                  <a:srgbClr val="000000"/>
                </a:solidFill>
              </a:rPr>
              <a:t>12 active accessibility projects</a:t>
            </a:r>
          </a:p>
        </p:txBody>
      </p:sp>
      <p:sp>
        <p:nvSpPr>
          <p:cNvPr id="7" name="Slide Number Placeholder 3">
            <a:extLst>
              <a:ext uri="{FF2B5EF4-FFF2-40B4-BE49-F238E27FC236}">
                <a16:creationId xmlns:a16="http://schemas.microsoft.com/office/drawing/2014/main" id="{453B6073-7EA3-E5F5-BFED-DB5714C08E7B}"/>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35</a:t>
            </a:r>
          </a:p>
        </p:txBody>
      </p:sp>
    </p:spTree>
    <p:extLst>
      <p:ext uri="{BB962C8B-B14F-4D97-AF65-F5344CB8AC3E}">
        <p14:creationId xmlns:p14="http://schemas.microsoft.com/office/powerpoint/2010/main" val="2049463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0D4872-5B9F-4D92-FD5F-DF3253CBAE07}"/>
              </a:ext>
            </a:extLst>
          </p:cNvPr>
          <p:cNvSpPr>
            <a:spLocks noGrp="1"/>
          </p:cNvSpPr>
          <p:nvPr>
            <p:ph type="title"/>
          </p:nvPr>
        </p:nvSpPr>
        <p:spPr/>
        <p:txBody>
          <a:bodyPr>
            <a:normAutofit fontScale="90000"/>
          </a:bodyPr>
          <a:lstStyle/>
          <a:p>
            <a:r>
              <a:rPr lang="en-US" cap="none" dirty="0"/>
              <a:t>HomeLab Task Analysis</a:t>
            </a:r>
            <a:endParaRPr lang="en-US" dirty="0"/>
          </a:p>
        </p:txBody>
      </p:sp>
      <p:sp>
        <p:nvSpPr>
          <p:cNvPr id="7" name="Content Placeholder 2">
            <a:extLst>
              <a:ext uri="{FF2B5EF4-FFF2-40B4-BE49-F238E27FC236}">
                <a16:creationId xmlns:a16="http://schemas.microsoft.com/office/drawing/2014/main" id="{0C39557C-5D24-77C9-845A-ABBAABC2896E}"/>
              </a:ext>
            </a:extLst>
          </p:cNvPr>
          <p:cNvSpPr>
            <a:spLocks noGrp="1"/>
          </p:cNvSpPr>
          <p:nvPr>
            <p:ph idx="1"/>
          </p:nvPr>
        </p:nvSpPr>
        <p:spPr>
          <a:xfrm>
            <a:off x="461381" y="1810119"/>
            <a:ext cx="5776759" cy="3934739"/>
          </a:xfrm>
        </p:spPr>
        <p:txBody>
          <a:bodyPr vert="horz" lIns="91440" tIns="45720" rIns="91440" bIns="45720" rtlCol="0" anchor="ctr">
            <a:noAutofit/>
          </a:bodyPr>
          <a:lstStyle/>
          <a:p>
            <a:pPr marL="305435" indent="-274320">
              <a:spcBef>
                <a:spcPts val="1600"/>
              </a:spcBef>
            </a:pPr>
            <a:r>
              <a:rPr lang="en-US" sz="2000" b="0" dirty="0">
                <a:solidFill>
                  <a:schemeClr val="tx1"/>
                </a:solidFill>
              </a:rPr>
              <a:t>Of 13 products having completed analysis, the number of steps required ranges from 36-64 steps</a:t>
            </a:r>
            <a:endParaRPr lang="en-US" dirty="0">
              <a:solidFill>
                <a:schemeClr val="tx1"/>
              </a:solidFill>
            </a:endParaRPr>
          </a:p>
          <a:p>
            <a:pPr marL="305435" indent="-274320">
              <a:spcBef>
                <a:spcPts val="1600"/>
              </a:spcBef>
            </a:pPr>
            <a:r>
              <a:rPr lang="en-US" sz="2000" b="0" dirty="0">
                <a:solidFill>
                  <a:schemeClr val="tx1"/>
                </a:solidFill>
              </a:rPr>
              <a:t>On average 69% of essential tasks involved were not accessible</a:t>
            </a:r>
          </a:p>
          <a:p>
            <a:pPr marL="305435" indent="-274320">
              <a:spcBef>
                <a:spcPts val="1600"/>
              </a:spcBef>
            </a:pPr>
            <a:r>
              <a:rPr lang="en-US" sz="2000" b="0" dirty="0">
                <a:solidFill>
                  <a:schemeClr val="tx1"/>
                </a:solidFill>
              </a:rPr>
              <a:t>Test instructions generated the greatest number of accessibility issues. </a:t>
            </a:r>
          </a:p>
          <a:p>
            <a:pPr marL="305435" indent="-305435">
              <a:spcBef>
                <a:spcPts val="1600"/>
              </a:spcBef>
            </a:pPr>
            <a:r>
              <a:rPr lang="en-US" sz="2000" dirty="0">
                <a:solidFill>
                  <a:schemeClr val="tx1"/>
                </a:solidFill>
              </a:rPr>
              <a:t>On average 53</a:t>
            </a:r>
            <a:r>
              <a:rPr lang="en-US" sz="2000" b="0" dirty="0">
                <a:solidFill>
                  <a:schemeClr val="tx1"/>
                </a:solidFill>
              </a:rPr>
              <a:t>% of recommendations were instructions-related.</a:t>
            </a:r>
            <a:endParaRPr lang="en-US" b="0" dirty="0">
              <a:solidFill>
                <a:schemeClr val="tx1"/>
              </a:solidFill>
            </a:endParaRPr>
          </a:p>
        </p:txBody>
      </p:sp>
      <p:graphicFrame>
        <p:nvGraphicFramePr>
          <p:cNvPr id="4" name="Table 3" descr="Associated with the previous summary bullet points " title="Detailed data table">
            <a:extLst>
              <a:ext uri="{FF2B5EF4-FFF2-40B4-BE49-F238E27FC236}">
                <a16:creationId xmlns:a16="http://schemas.microsoft.com/office/drawing/2014/main" id="{8875AF2A-76A1-F39A-5E54-C3DCBEF0DF21}"/>
              </a:ext>
            </a:extLst>
          </p:cNvPr>
          <p:cNvGraphicFramePr>
            <a:graphicFrameLocks noGrp="1"/>
          </p:cNvGraphicFramePr>
          <p:nvPr>
            <p:extLst>
              <p:ext uri="{D42A27DB-BD31-4B8C-83A1-F6EECF244321}">
                <p14:modId xmlns:p14="http://schemas.microsoft.com/office/powerpoint/2010/main" val="579863653"/>
              </p:ext>
            </p:extLst>
          </p:nvPr>
        </p:nvGraphicFramePr>
        <p:xfrm>
          <a:off x="6474847" y="1110711"/>
          <a:ext cx="5127753" cy="5303900"/>
        </p:xfrm>
        <a:graphic>
          <a:graphicData uri="http://schemas.openxmlformats.org/drawingml/2006/table">
            <a:tbl>
              <a:tblPr firstRow="1" bandRow="1">
                <a:tableStyleId>{5C22544A-7EE6-4342-B048-85BDC9FD1C3A}</a:tableStyleId>
              </a:tblPr>
              <a:tblGrid>
                <a:gridCol w="901197">
                  <a:extLst>
                    <a:ext uri="{9D8B030D-6E8A-4147-A177-3AD203B41FA5}">
                      <a16:colId xmlns:a16="http://schemas.microsoft.com/office/drawing/2014/main" val="1275973941"/>
                    </a:ext>
                  </a:extLst>
                </a:gridCol>
                <a:gridCol w="1188164">
                  <a:extLst>
                    <a:ext uri="{9D8B030D-6E8A-4147-A177-3AD203B41FA5}">
                      <a16:colId xmlns:a16="http://schemas.microsoft.com/office/drawing/2014/main" val="4210289435"/>
                    </a:ext>
                  </a:extLst>
                </a:gridCol>
                <a:gridCol w="1561308">
                  <a:extLst>
                    <a:ext uri="{9D8B030D-6E8A-4147-A177-3AD203B41FA5}">
                      <a16:colId xmlns:a16="http://schemas.microsoft.com/office/drawing/2014/main" val="648517470"/>
                    </a:ext>
                  </a:extLst>
                </a:gridCol>
                <a:gridCol w="1477084">
                  <a:extLst>
                    <a:ext uri="{9D8B030D-6E8A-4147-A177-3AD203B41FA5}">
                      <a16:colId xmlns:a16="http://schemas.microsoft.com/office/drawing/2014/main" val="1856326980"/>
                    </a:ext>
                  </a:extLst>
                </a:gridCol>
              </a:tblGrid>
              <a:tr h="886556">
                <a:tc>
                  <a:txBody>
                    <a:bodyPr/>
                    <a:lstStyle/>
                    <a:p>
                      <a:pPr algn="ctr">
                        <a:buNone/>
                      </a:pPr>
                      <a:r>
                        <a:rPr lang="en-US" sz="1400" dirty="0"/>
                        <a:t>Product</a:t>
                      </a:r>
                    </a:p>
                  </a:txBody>
                  <a:tcPr anchor="ctr"/>
                </a:tc>
                <a:tc>
                  <a:txBody>
                    <a:bodyPr/>
                    <a:lstStyle/>
                    <a:p>
                      <a:pPr lvl="0" algn="ctr">
                        <a:buNone/>
                      </a:pPr>
                      <a:r>
                        <a:rPr lang="en-US" sz="1400" dirty="0">
                          <a:effectLst/>
                        </a:rPr>
                        <a:t>​Analysis: Total Tasks​</a:t>
                      </a:r>
                    </a:p>
                  </a:txBody>
                  <a:tcPr anchor="ctr"/>
                </a:tc>
                <a:tc>
                  <a:txBody>
                    <a:bodyPr/>
                    <a:lstStyle/>
                    <a:p>
                      <a:pPr lvl="0" algn="ctr">
                        <a:buNone/>
                      </a:pPr>
                      <a:r>
                        <a:rPr lang="en-US" sz="1400" dirty="0">
                          <a:effectLst/>
                        </a:rPr>
                        <a:t>Analysis: </a:t>
                      </a:r>
                    </a:p>
                    <a:p>
                      <a:pPr lvl="0" algn="ctr">
                        <a:buNone/>
                      </a:pPr>
                      <a:r>
                        <a:rPr lang="en-US" sz="1400" dirty="0">
                          <a:effectLst/>
                        </a:rPr>
                        <a:t>Essential Tasks​ Not Accessible</a:t>
                      </a:r>
                    </a:p>
                  </a:txBody>
                  <a:tcPr anchor="ctr"/>
                </a:tc>
                <a:tc>
                  <a:txBody>
                    <a:bodyPr/>
                    <a:lstStyle/>
                    <a:p>
                      <a:pPr lvl="0" algn="ctr">
                        <a:buNone/>
                      </a:pPr>
                      <a:r>
                        <a:rPr lang="en-US" sz="1400" dirty="0">
                          <a:effectLst/>
                        </a:rPr>
                        <a:t>​Recommend:</a:t>
                      </a:r>
                    </a:p>
                    <a:p>
                      <a:pPr lvl="0" algn="ctr">
                        <a:buNone/>
                      </a:pPr>
                      <a:r>
                        <a:rPr lang="en-US" sz="1400" dirty="0">
                          <a:effectLst/>
                        </a:rPr>
                        <a:t>​Instructions</a:t>
                      </a:r>
                    </a:p>
                    <a:p>
                      <a:pPr lvl="0" algn="ctr">
                        <a:buNone/>
                      </a:pPr>
                      <a:r>
                        <a:rPr lang="en-US" sz="1400" dirty="0">
                          <a:effectLst/>
                        </a:rPr>
                        <a:t> Related​</a:t>
                      </a:r>
                    </a:p>
                  </a:txBody>
                  <a:tcPr anchor="ctr"/>
                </a:tc>
                <a:extLst>
                  <a:ext uri="{0D108BD9-81ED-4DB2-BD59-A6C34878D82A}">
                    <a16:rowId xmlns:a16="http://schemas.microsoft.com/office/drawing/2014/main" val="1966258777"/>
                  </a:ext>
                </a:extLst>
              </a:tr>
              <a:tr h="349956">
                <a:tc>
                  <a:txBody>
                    <a:bodyPr/>
                    <a:lstStyle/>
                    <a:p>
                      <a:pPr algn="ctr" fontAlgn="base"/>
                      <a:r>
                        <a:rPr lang="en-US" sz="1600" dirty="0">
                          <a:effectLst/>
                        </a:rPr>
                        <a:t>A</a:t>
                      </a:r>
                    </a:p>
                  </a:txBody>
                  <a:tcPr/>
                </a:tc>
                <a:tc>
                  <a:txBody>
                    <a:bodyPr/>
                    <a:lstStyle/>
                    <a:p>
                      <a:pPr lvl="0" algn="ctr">
                        <a:buNone/>
                      </a:pPr>
                      <a:r>
                        <a:rPr lang="en-US" sz="1600" dirty="0">
                          <a:effectLst/>
                        </a:rPr>
                        <a:t>36</a:t>
                      </a:r>
                    </a:p>
                  </a:txBody>
                  <a:tcPr/>
                </a:tc>
                <a:tc>
                  <a:txBody>
                    <a:bodyPr/>
                    <a:lstStyle/>
                    <a:p>
                      <a:pPr lvl="0" algn="ctr">
                        <a:buNone/>
                      </a:pPr>
                      <a:r>
                        <a:rPr lang="en-US" sz="1600" dirty="0">
                          <a:effectLst/>
                        </a:rPr>
                        <a:t>100%</a:t>
                      </a:r>
                    </a:p>
                  </a:txBody>
                  <a:tcPr/>
                </a:tc>
                <a:tc>
                  <a:txBody>
                    <a:bodyPr/>
                    <a:lstStyle/>
                    <a:p>
                      <a:pPr lvl="0" algn="ctr">
                        <a:buNone/>
                      </a:pPr>
                      <a:r>
                        <a:rPr lang="en-US" sz="1600" dirty="0">
                          <a:effectLst/>
                        </a:rPr>
                        <a:t>78%​</a:t>
                      </a:r>
                    </a:p>
                  </a:txBody>
                  <a:tcPr/>
                </a:tc>
                <a:extLst>
                  <a:ext uri="{0D108BD9-81ED-4DB2-BD59-A6C34878D82A}">
                    <a16:rowId xmlns:a16="http://schemas.microsoft.com/office/drawing/2014/main" val="2401805370"/>
                  </a:ext>
                </a:extLst>
              </a:tr>
              <a:tr h="349956">
                <a:tc>
                  <a:txBody>
                    <a:bodyPr/>
                    <a:lstStyle/>
                    <a:p>
                      <a:pPr algn="ctr" fontAlgn="base"/>
                      <a:r>
                        <a:rPr lang="en-US" sz="1600" dirty="0">
                          <a:effectLst/>
                        </a:rPr>
                        <a:t>B</a:t>
                      </a:r>
                    </a:p>
                  </a:txBody>
                  <a:tcPr/>
                </a:tc>
                <a:tc>
                  <a:txBody>
                    <a:bodyPr/>
                    <a:lstStyle/>
                    <a:p>
                      <a:pPr lvl="0" algn="ctr">
                        <a:buNone/>
                      </a:pPr>
                      <a:r>
                        <a:rPr lang="en-US" sz="1600" dirty="0">
                          <a:effectLst/>
                        </a:rPr>
                        <a:t>64</a:t>
                      </a:r>
                    </a:p>
                  </a:txBody>
                  <a:tcPr/>
                </a:tc>
                <a:tc>
                  <a:txBody>
                    <a:bodyPr/>
                    <a:lstStyle/>
                    <a:p>
                      <a:pPr lvl="0" algn="ctr">
                        <a:buNone/>
                      </a:pPr>
                      <a:r>
                        <a:rPr lang="en-US" sz="1600" dirty="0">
                          <a:effectLst/>
                        </a:rPr>
                        <a:t>51%</a:t>
                      </a:r>
                    </a:p>
                  </a:txBody>
                  <a:tcPr/>
                </a:tc>
                <a:tc>
                  <a:txBody>
                    <a:bodyPr/>
                    <a:lstStyle/>
                    <a:p>
                      <a:pPr lvl="0" algn="ctr">
                        <a:buNone/>
                      </a:pPr>
                      <a:r>
                        <a:rPr lang="en-US" sz="1600" dirty="0">
                          <a:effectLst/>
                        </a:rPr>
                        <a:t>64%​</a:t>
                      </a:r>
                    </a:p>
                  </a:txBody>
                  <a:tcPr/>
                </a:tc>
                <a:extLst>
                  <a:ext uri="{0D108BD9-81ED-4DB2-BD59-A6C34878D82A}">
                    <a16:rowId xmlns:a16="http://schemas.microsoft.com/office/drawing/2014/main" val="2912970938"/>
                  </a:ext>
                </a:extLst>
              </a:tr>
              <a:tr h="349956">
                <a:tc>
                  <a:txBody>
                    <a:bodyPr/>
                    <a:lstStyle/>
                    <a:p>
                      <a:pPr algn="ctr" fontAlgn="base"/>
                      <a:r>
                        <a:rPr lang="en-US" sz="1600" dirty="0">
                          <a:effectLst/>
                        </a:rPr>
                        <a:t>C</a:t>
                      </a:r>
                    </a:p>
                  </a:txBody>
                  <a:tcPr/>
                </a:tc>
                <a:tc>
                  <a:txBody>
                    <a:bodyPr/>
                    <a:lstStyle/>
                    <a:p>
                      <a:pPr lvl="0" algn="ctr">
                        <a:buNone/>
                      </a:pPr>
                      <a:r>
                        <a:rPr lang="en-US" sz="1600" dirty="0">
                          <a:effectLst/>
                        </a:rPr>
                        <a:t>38</a:t>
                      </a:r>
                    </a:p>
                  </a:txBody>
                  <a:tcPr/>
                </a:tc>
                <a:tc>
                  <a:txBody>
                    <a:bodyPr/>
                    <a:lstStyle/>
                    <a:p>
                      <a:pPr lvl="0" algn="ctr">
                        <a:buNone/>
                      </a:pPr>
                      <a:r>
                        <a:rPr lang="en-US" sz="1600" dirty="0">
                          <a:effectLst/>
                        </a:rPr>
                        <a:t>62%</a:t>
                      </a:r>
                    </a:p>
                  </a:txBody>
                  <a:tcPr/>
                </a:tc>
                <a:tc>
                  <a:txBody>
                    <a:bodyPr/>
                    <a:lstStyle/>
                    <a:p>
                      <a:pPr lvl="0" algn="ctr">
                        <a:buNone/>
                      </a:pPr>
                      <a:r>
                        <a:rPr lang="en-US" sz="1600" dirty="0">
                          <a:effectLst/>
                        </a:rPr>
                        <a:t>81%​</a:t>
                      </a:r>
                    </a:p>
                  </a:txBody>
                  <a:tcPr/>
                </a:tc>
                <a:extLst>
                  <a:ext uri="{0D108BD9-81ED-4DB2-BD59-A6C34878D82A}">
                    <a16:rowId xmlns:a16="http://schemas.microsoft.com/office/drawing/2014/main" val="1430200369"/>
                  </a:ext>
                </a:extLst>
              </a:tr>
              <a:tr h="349956">
                <a:tc>
                  <a:txBody>
                    <a:bodyPr/>
                    <a:lstStyle/>
                    <a:p>
                      <a:pPr algn="ctr" fontAlgn="base"/>
                      <a:r>
                        <a:rPr lang="en-US" sz="1600" dirty="0">
                          <a:effectLst/>
                        </a:rPr>
                        <a:t>D</a:t>
                      </a:r>
                    </a:p>
                  </a:txBody>
                  <a:tcPr/>
                </a:tc>
                <a:tc>
                  <a:txBody>
                    <a:bodyPr/>
                    <a:lstStyle/>
                    <a:p>
                      <a:pPr lvl="0" algn="ctr">
                        <a:buNone/>
                      </a:pPr>
                      <a:r>
                        <a:rPr lang="en-US" sz="1600" dirty="0">
                          <a:effectLst/>
                        </a:rPr>
                        <a:t>43</a:t>
                      </a:r>
                    </a:p>
                  </a:txBody>
                  <a:tcPr/>
                </a:tc>
                <a:tc>
                  <a:txBody>
                    <a:bodyPr/>
                    <a:lstStyle/>
                    <a:p>
                      <a:pPr lvl="0" algn="ctr">
                        <a:buNone/>
                      </a:pPr>
                      <a:r>
                        <a:rPr lang="en-US" sz="1600" dirty="0">
                          <a:effectLst/>
                        </a:rPr>
                        <a:t>94%</a:t>
                      </a:r>
                    </a:p>
                  </a:txBody>
                  <a:tcPr/>
                </a:tc>
                <a:tc>
                  <a:txBody>
                    <a:bodyPr/>
                    <a:lstStyle/>
                    <a:p>
                      <a:pPr lvl="0" algn="ctr">
                        <a:buNone/>
                      </a:pPr>
                      <a:r>
                        <a:rPr lang="en-US" sz="1600" dirty="0">
                          <a:effectLst/>
                        </a:rPr>
                        <a:t>21%​</a:t>
                      </a:r>
                    </a:p>
                  </a:txBody>
                  <a:tcPr/>
                </a:tc>
                <a:extLst>
                  <a:ext uri="{0D108BD9-81ED-4DB2-BD59-A6C34878D82A}">
                    <a16:rowId xmlns:a16="http://schemas.microsoft.com/office/drawing/2014/main" val="3022957263"/>
                  </a:ext>
                </a:extLst>
              </a:tr>
              <a:tr h="268300">
                <a:tc>
                  <a:txBody>
                    <a:bodyPr/>
                    <a:lstStyle/>
                    <a:p>
                      <a:pPr algn="ctr" fontAlgn="base"/>
                      <a:r>
                        <a:rPr lang="en-US" sz="1600" dirty="0">
                          <a:effectLst/>
                        </a:rPr>
                        <a:t>E</a:t>
                      </a:r>
                    </a:p>
                  </a:txBody>
                  <a:tcPr/>
                </a:tc>
                <a:tc>
                  <a:txBody>
                    <a:bodyPr/>
                    <a:lstStyle/>
                    <a:p>
                      <a:pPr lvl="0" algn="ctr">
                        <a:buNone/>
                      </a:pPr>
                      <a:r>
                        <a:rPr lang="en-US" sz="1600" dirty="0">
                          <a:effectLst/>
                        </a:rPr>
                        <a:t>43</a:t>
                      </a:r>
                    </a:p>
                  </a:txBody>
                  <a:tcPr/>
                </a:tc>
                <a:tc>
                  <a:txBody>
                    <a:bodyPr/>
                    <a:lstStyle/>
                    <a:p>
                      <a:pPr lvl="0" algn="ctr">
                        <a:buNone/>
                      </a:pPr>
                      <a:r>
                        <a:rPr lang="en-US" sz="1600" dirty="0">
                          <a:effectLst/>
                        </a:rPr>
                        <a:t>59%</a:t>
                      </a:r>
                    </a:p>
                  </a:txBody>
                  <a:tcPr/>
                </a:tc>
                <a:tc>
                  <a:txBody>
                    <a:bodyPr/>
                    <a:lstStyle/>
                    <a:p>
                      <a:pPr lvl="0" algn="ctr">
                        <a:buNone/>
                      </a:pPr>
                      <a:r>
                        <a:rPr lang="en-US" sz="1600" dirty="0">
                          <a:effectLst/>
                        </a:rPr>
                        <a:t>40%​</a:t>
                      </a:r>
                    </a:p>
                  </a:txBody>
                  <a:tcPr/>
                </a:tc>
                <a:extLst>
                  <a:ext uri="{0D108BD9-81ED-4DB2-BD59-A6C34878D82A}">
                    <a16:rowId xmlns:a16="http://schemas.microsoft.com/office/drawing/2014/main" val="294552543"/>
                  </a:ext>
                </a:extLst>
              </a:tr>
              <a:tr h="268300">
                <a:tc>
                  <a:txBody>
                    <a:bodyPr/>
                    <a:lstStyle/>
                    <a:p>
                      <a:pPr lvl="0" algn="ctr">
                        <a:buNone/>
                      </a:pPr>
                      <a:r>
                        <a:rPr lang="en-US" sz="1600" dirty="0">
                          <a:effectLst/>
                        </a:rPr>
                        <a:t>F</a:t>
                      </a:r>
                    </a:p>
                  </a:txBody>
                  <a:tcPr/>
                </a:tc>
                <a:tc>
                  <a:txBody>
                    <a:bodyPr/>
                    <a:lstStyle/>
                    <a:p>
                      <a:pPr lvl="0" algn="ctr">
                        <a:buNone/>
                      </a:pPr>
                      <a:r>
                        <a:rPr lang="en-US" sz="1600" dirty="0">
                          <a:effectLst/>
                        </a:rPr>
                        <a:t>44</a:t>
                      </a:r>
                    </a:p>
                  </a:txBody>
                  <a:tcPr/>
                </a:tc>
                <a:tc>
                  <a:txBody>
                    <a:bodyPr/>
                    <a:lstStyle/>
                    <a:p>
                      <a:pPr lvl="0" algn="ctr">
                        <a:buNone/>
                      </a:pPr>
                      <a:r>
                        <a:rPr lang="en-US" sz="1600" dirty="0">
                          <a:effectLst/>
                        </a:rPr>
                        <a:t>59%</a:t>
                      </a:r>
                    </a:p>
                  </a:txBody>
                  <a:tcPr/>
                </a:tc>
                <a:tc>
                  <a:txBody>
                    <a:bodyPr/>
                    <a:lstStyle/>
                    <a:p>
                      <a:pPr lvl="0" algn="ctr">
                        <a:buNone/>
                      </a:pPr>
                      <a:r>
                        <a:rPr lang="en-US" sz="1600" dirty="0">
                          <a:effectLst/>
                        </a:rPr>
                        <a:t>47%</a:t>
                      </a:r>
                      <a:endParaRPr lang="en-US" sz="1600" dirty="0"/>
                    </a:p>
                  </a:txBody>
                  <a:tcPr/>
                </a:tc>
                <a:extLst>
                  <a:ext uri="{0D108BD9-81ED-4DB2-BD59-A6C34878D82A}">
                    <a16:rowId xmlns:a16="http://schemas.microsoft.com/office/drawing/2014/main" val="3989079070"/>
                  </a:ext>
                </a:extLst>
              </a:tr>
              <a:tr h="268300">
                <a:tc>
                  <a:txBody>
                    <a:bodyPr/>
                    <a:lstStyle/>
                    <a:p>
                      <a:pPr lvl="0" algn="ctr">
                        <a:buNone/>
                      </a:pPr>
                      <a:r>
                        <a:rPr lang="en-US" sz="1600" dirty="0">
                          <a:effectLst/>
                        </a:rPr>
                        <a:t>G</a:t>
                      </a:r>
                    </a:p>
                  </a:txBody>
                  <a:tcPr/>
                </a:tc>
                <a:tc>
                  <a:txBody>
                    <a:bodyPr/>
                    <a:lstStyle/>
                    <a:p>
                      <a:pPr lvl="0" algn="ctr">
                        <a:buNone/>
                      </a:pPr>
                      <a:r>
                        <a:rPr lang="en-US" sz="1600" dirty="0">
                          <a:effectLst/>
                        </a:rPr>
                        <a:t>44</a:t>
                      </a:r>
                    </a:p>
                  </a:txBody>
                  <a:tcPr/>
                </a:tc>
                <a:tc>
                  <a:txBody>
                    <a:bodyPr/>
                    <a:lstStyle/>
                    <a:p>
                      <a:pPr lvl="0" algn="ctr">
                        <a:buNone/>
                      </a:pPr>
                      <a:r>
                        <a:rPr lang="en-US" sz="1600" dirty="0">
                          <a:effectLst/>
                        </a:rPr>
                        <a:t>36%</a:t>
                      </a:r>
                    </a:p>
                  </a:txBody>
                  <a:tcPr/>
                </a:tc>
                <a:tc>
                  <a:txBody>
                    <a:bodyPr/>
                    <a:lstStyle/>
                    <a:p>
                      <a:pPr lvl="0" algn="ctr">
                        <a:buNone/>
                      </a:pPr>
                      <a:r>
                        <a:rPr lang="en-US" sz="1600" dirty="0">
                          <a:effectLst/>
                        </a:rPr>
                        <a:t>52%</a:t>
                      </a:r>
                      <a:endParaRPr lang="en-US" sz="1600" dirty="0"/>
                    </a:p>
                  </a:txBody>
                  <a:tcPr/>
                </a:tc>
                <a:extLst>
                  <a:ext uri="{0D108BD9-81ED-4DB2-BD59-A6C34878D82A}">
                    <a16:rowId xmlns:a16="http://schemas.microsoft.com/office/drawing/2014/main" val="2047198966"/>
                  </a:ext>
                </a:extLst>
              </a:tr>
              <a:tr h="268300">
                <a:tc>
                  <a:txBody>
                    <a:bodyPr/>
                    <a:lstStyle/>
                    <a:p>
                      <a:pPr lvl="0" algn="ctr">
                        <a:buNone/>
                      </a:pPr>
                      <a:r>
                        <a:rPr lang="en-US" sz="1600" dirty="0">
                          <a:effectLst/>
                        </a:rPr>
                        <a:t>H</a:t>
                      </a:r>
                    </a:p>
                  </a:txBody>
                  <a:tcPr/>
                </a:tc>
                <a:tc>
                  <a:txBody>
                    <a:bodyPr/>
                    <a:lstStyle/>
                    <a:p>
                      <a:pPr lvl="0" algn="ctr">
                        <a:buNone/>
                      </a:pPr>
                      <a:r>
                        <a:rPr lang="en-US" sz="1600" dirty="0">
                          <a:effectLst/>
                        </a:rPr>
                        <a:t>36</a:t>
                      </a:r>
                    </a:p>
                  </a:txBody>
                  <a:tcPr/>
                </a:tc>
                <a:tc>
                  <a:txBody>
                    <a:bodyPr/>
                    <a:lstStyle/>
                    <a:p>
                      <a:pPr lvl="0" algn="ctr">
                        <a:buNone/>
                      </a:pPr>
                      <a:r>
                        <a:rPr lang="en-US" sz="1600" dirty="0">
                          <a:effectLst/>
                        </a:rPr>
                        <a:t>100%</a:t>
                      </a:r>
                    </a:p>
                  </a:txBody>
                  <a:tcPr/>
                </a:tc>
                <a:tc>
                  <a:txBody>
                    <a:bodyPr/>
                    <a:lstStyle/>
                    <a:p>
                      <a:pPr lvl="0" algn="ctr">
                        <a:buNone/>
                      </a:pPr>
                      <a:r>
                        <a:rPr lang="en-US" sz="1600" dirty="0">
                          <a:effectLst/>
                        </a:rPr>
                        <a:t>50%</a:t>
                      </a:r>
                      <a:endParaRPr lang="en-US" sz="1600" dirty="0"/>
                    </a:p>
                  </a:txBody>
                  <a:tcPr/>
                </a:tc>
                <a:extLst>
                  <a:ext uri="{0D108BD9-81ED-4DB2-BD59-A6C34878D82A}">
                    <a16:rowId xmlns:a16="http://schemas.microsoft.com/office/drawing/2014/main" val="2513547428"/>
                  </a:ext>
                </a:extLst>
              </a:tr>
              <a:tr h="268300">
                <a:tc>
                  <a:txBody>
                    <a:bodyPr/>
                    <a:lstStyle/>
                    <a:p>
                      <a:pPr lvl="0" algn="ctr">
                        <a:buNone/>
                      </a:pPr>
                      <a:r>
                        <a:rPr lang="en-US" sz="1600" dirty="0">
                          <a:effectLst/>
                        </a:rPr>
                        <a:t>I</a:t>
                      </a:r>
                      <a:endParaRPr lang="en-US" sz="1600" dirty="0"/>
                    </a:p>
                  </a:txBody>
                  <a:tcPr/>
                </a:tc>
                <a:tc>
                  <a:txBody>
                    <a:bodyPr/>
                    <a:lstStyle/>
                    <a:p>
                      <a:pPr lvl="0" algn="ctr">
                        <a:buNone/>
                      </a:pPr>
                      <a:r>
                        <a:rPr lang="en-US" sz="1600" dirty="0">
                          <a:effectLst/>
                        </a:rPr>
                        <a:t>42</a:t>
                      </a:r>
                    </a:p>
                  </a:txBody>
                  <a:tcPr/>
                </a:tc>
                <a:tc>
                  <a:txBody>
                    <a:bodyPr/>
                    <a:lstStyle/>
                    <a:p>
                      <a:pPr lvl="0" algn="ctr">
                        <a:buNone/>
                      </a:pPr>
                      <a:r>
                        <a:rPr lang="en-US" sz="1600" dirty="0">
                          <a:effectLst/>
                        </a:rPr>
                        <a:t>59%</a:t>
                      </a:r>
                    </a:p>
                  </a:txBody>
                  <a:tcPr/>
                </a:tc>
                <a:tc>
                  <a:txBody>
                    <a:bodyPr/>
                    <a:lstStyle/>
                    <a:p>
                      <a:pPr lvl="0" algn="ctr">
                        <a:buNone/>
                      </a:pPr>
                      <a:r>
                        <a:rPr lang="en-US" sz="1600" dirty="0">
                          <a:effectLst/>
                        </a:rPr>
                        <a:t>39%​</a:t>
                      </a:r>
                    </a:p>
                  </a:txBody>
                  <a:tcPr/>
                </a:tc>
                <a:extLst>
                  <a:ext uri="{0D108BD9-81ED-4DB2-BD59-A6C34878D82A}">
                    <a16:rowId xmlns:a16="http://schemas.microsoft.com/office/drawing/2014/main" val="3349626017"/>
                  </a:ext>
                </a:extLst>
              </a:tr>
              <a:tr h="268300">
                <a:tc>
                  <a:txBody>
                    <a:bodyPr/>
                    <a:lstStyle/>
                    <a:p>
                      <a:pPr lvl="0" algn="ctr">
                        <a:buNone/>
                      </a:pPr>
                      <a:r>
                        <a:rPr lang="en-US" sz="1600" dirty="0">
                          <a:effectLst/>
                        </a:rPr>
                        <a:t>J</a:t>
                      </a:r>
                    </a:p>
                  </a:txBody>
                  <a:tcPr/>
                </a:tc>
                <a:tc>
                  <a:txBody>
                    <a:bodyPr/>
                    <a:lstStyle/>
                    <a:p>
                      <a:pPr lvl="0" algn="ctr">
                        <a:buNone/>
                      </a:pPr>
                      <a:r>
                        <a:rPr lang="en-US" sz="1600" dirty="0">
                          <a:effectLst/>
                        </a:rPr>
                        <a:t>45</a:t>
                      </a:r>
                    </a:p>
                  </a:txBody>
                  <a:tcPr/>
                </a:tc>
                <a:tc>
                  <a:txBody>
                    <a:bodyPr/>
                    <a:lstStyle/>
                    <a:p>
                      <a:pPr lvl="0" algn="ctr">
                        <a:buNone/>
                      </a:pPr>
                      <a:r>
                        <a:rPr lang="en-US" sz="1600" dirty="0">
                          <a:effectLst/>
                        </a:rPr>
                        <a:t>73%</a:t>
                      </a:r>
                    </a:p>
                  </a:txBody>
                  <a:tcPr/>
                </a:tc>
                <a:tc>
                  <a:txBody>
                    <a:bodyPr/>
                    <a:lstStyle/>
                    <a:p>
                      <a:pPr lvl="0" algn="ctr">
                        <a:buNone/>
                      </a:pPr>
                      <a:r>
                        <a:rPr lang="en-US" sz="1600" dirty="0">
                          <a:effectLst/>
                        </a:rPr>
                        <a:t>50%</a:t>
                      </a:r>
                      <a:endParaRPr lang="en-US" sz="1600" dirty="0"/>
                    </a:p>
                  </a:txBody>
                  <a:tcPr/>
                </a:tc>
                <a:extLst>
                  <a:ext uri="{0D108BD9-81ED-4DB2-BD59-A6C34878D82A}">
                    <a16:rowId xmlns:a16="http://schemas.microsoft.com/office/drawing/2014/main" val="3165681593"/>
                  </a:ext>
                </a:extLst>
              </a:tr>
              <a:tr h="268300">
                <a:tc>
                  <a:txBody>
                    <a:bodyPr/>
                    <a:lstStyle/>
                    <a:p>
                      <a:pPr lvl="0" algn="ctr">
                        <a:buNone/>
                      </a:pPr>
                      <a:r>
                        <a:rPr lang="en-US" sz="1600" dirty="0">
                          <a:effectLst/>
                        </a:rPr>
                        <a:t>K</a:t>
                      </a:r>
                      <a:endParaRPr lang="en-US" sz="1600" dirty="0"/>
                    </a:p>
                  </a:txBody>
                  <a:tcPr/>
                </a:tc>
                <a:tc>
                  <a:txBody>
                    <a:bodyPr/>
                    <a:lstStyle/>
                    <a:p>
                      <a:pPr lvl="0" algn="ctr">
                        <a:buNone/>
                      </a:pPr>
                      <a:r>
                        <a:rPr lang="en-US" sz="1600" dirty="0">
                          <a:effectLst/>
                        </a:rPr>
                        <a:t>42</a:t>
                      </a:r>
                    </a:p>
                  </a:txBody>
                  <a:tcPr/>
                </a:tc>
                <a:tc>
                  <a:txBody>
                    <a:bodyPr/>
                    <a:lstStyle/>
                    <a:p>
                      <a:pPr lvl="0" algn="ctr">
                        <a:buNone/>
                      </a:pPr>
                      <a:r>
                        <a:rPr lang="en-US" sz="1600" dirty="0">
                          <a:effectLst/>
                        </a:rPr>
                        <a:t>80%</a:t>
                      </a:r>
                    </a:p>
                  </a:txBody>
                  <a:tcPr/>
                </a:tc>
                <a:tc>
                  <a:txBody>
                    <a:bodyPr/>
                    <a:lstStyle/>
                    <a:p>
                      <a:pPr lvl="0" algn="ctr">
                        <a:buNone/>
                      </a:pPr>
                      <a:r>
                        <a:rPr lang="en-US" sz="1600" dirty="0">
                          <a:effectLst/>
                        </a:rPr>
                        <a:t>43%</a:t>
                      </a:r>
                      <a:endParaRPr lang="en-US" sz="1600" dirty="0"/>
                    </a:p>
                  </a:txBody>
                  <a:tcPr/>
                </a:tc>
                <a:extLst>
                  <a:ext uri="{0D108BD9-81ED-4DB2-BD59-A6C34878D82A}">
                    <a16:rowId xmlns:a16="http://schemas.microsoft.com/office/drawing/2014/main" val="662888001"/>
                  </a:ext>
                </a:extLst>
              </a:tr>
              <a:tr h="268300">
                <a:tc>
                  <a:txBody>
                    <a:bodyPr/>
                    <a:lstStyle/>
                    <a:p>
                      <a:pPr lvl="0" algn="ctr">
                        <a:buNone/>
                      </a:pPr>
                      <a:r>
                        <a:rPr lang="en-US" sz="1600" dirty="0">
                          <a:effectLst/>
                        </a:rPr>
                        <a:t>L</a:t>
                      </a:r>
                      <a:endParaRPr lang="en-US" sz="1600" dirty="0"/>
                    </a:p>
                  </a:txBody>
                  <a:tcPr/>
                </a:tc>
                <a:tc>
                  <a:txBody>
                    <a:bodyPr/>
                    <a:lstStyle/>
                    <a:p>
                      <a:pPr lvl="0" algn="ctr">
                        <a:buNone/>
                      </a:pPr>
                      <a:r>
                        <a:rPr lang="en-US" sz="1600" dirty="0">
                          <a:effectLst/>
                        </a:rPr>
                        <a:t>42</a:t>
                      </a:r>
                    </a:p>
                  </a:txBody>
                  <a:tcPr/>
                </a:tc>
                <a:tc>
                  <a:txBody>
                    <a:bodyPr/>
                    <a:lstStyle/>
                    <a:p>
                      <a:pPr lvl="0" algn="ctr">
                        <a:buNone/>
                      </a:pPr>
                      <a:r>
                        <a:rPr lang="en-US" sz="1600" dirty="0">
                          <a:effectLst/>
                        </a:rPr>
                        <a:t>52%</a:t>
                      </a:r>
                    </a:p>
                  </a:txBody>
                  <a:tcPr/>
                </a:tc>
                <a:tc>
                  <a:txBody>
                    <a:bodyPr/>
                    <a:lstStyle/>
                    <a:p>
                      <a:pPr lvl="0" algn="ctr">
                        <a:buNone/>
                      </a:pPr>
                      <a:r>
                        <a:rPr lang="en-US" sz="1600" dirty="0">
                          <a:effectLst/>
                        </a:rPr>
                        <a:t>58%</a:t>
                      </a:r>
                      <a:endParaRPr lang="en-US" sz="1600" dirty="0"/>
                    </a:p>
                  </a:txBody>
                  <a:tcPr/>
                </a:tc>
                <a:extLst>
                  <a:ext uri="{0D108BD9-81ED-4DB2-BD59-A6C34878D82A}">
                    <a16:rowId xmlns:a16="http://schemas.microsoft.com/office/drawing/2014/main" val="2649266747"/>
                  </a:ext>
                </a:extLst>
              </a:tr>
              <a:tr h="268300">
                <a:tc>
                  <a:txBody>
                    <a:bodyPr/>
                    <a:lstStyle/>
                    <a:p>
                      <a:pPr lvl="0" algn="ctr">
                        <a:buNone/>
                      </a:pPr>
                      <a:r>
                        <a:rPr lang="en-US" sz="1600" dirty="0"/>
                        <a:t>M</a:t>
                      </a:r>
                    </a:p>
                  </a:txBody>
                  <a:tcPr/>
                </a:tc>
                <a:tc>
                  <a:txBody>
                    <a:bodyPr/>
                    <a:lstStyle/>
                    <a:p>
                      <a:pPr lvl="0" algn="ctr">
                        <a:buNone/>
                      </a:pPr>
                      <a:r>
                        <a:rPr lang="en-US" sz="1600" dirty="0">
                          <a:effectLst/>
                        </a:rPr>
                        <a:t>41</a:t>
                      </a:r>
                    </a:p>
                  </a:txBody>
                  <a:tcPr/>
                </a:tc>
                <a:tc>
                  <a:txBody>
                    <a:bodyPr/>
                    <a:lstStyle/>
                    <a:p>
                      <a:pPr lvl="0" algn="ctr">
                        <a:buNone/>
                      </a:pPr>
                      <a:r>
                        <a:rPr lang="en-US" sz="1600" dirty="0">
                          <a:effectLst/>
                        </a:rPr>
                        <a:t>71%</a:t>
                      </a:r>
                    </a:p>
                  </a:txBody>
                  <a:tcPr/>
                </a:tc>
                <a:tc>
                  <a:txBody>
                    <a:bodyPr/>
                    <a:lstStyle/>
                    <a:p>
                      <a:pPr lvl="0" algn="ctr">
                        <a:buNone/>
                      </a:pPr>
                      <a:r>
                        <a:rPr lang="en-US" sz="1600" dirty="0">
                          <a:effectLst/>
                        </a:rPr>
                        <a:t>61%​</a:t>
                      </a:r>
                    </a:p>
                  </a:txBody>
                  <a:tcPr/>
                </a:tc>
                <a:extLst>
                  <a:ext uri="{0D108BD9-81ED-4DB2-BD59-A6C34878D82A}">
                    <a16:rowId xmlns:a16="http://schemas.microsoft.com/office/drawing/2014/main" val="1651123306"/>
                  </a:ext>
                </a:extLst>
              </a:tr>
            </a:tbl>
          </a:graphicData>
        </a:graphic>
      </p:graphicFrame>
      <p:sp>
        <p:nvSpPr>
          <p:cNvPr id="6" name="Slide Number Placeholder 3">
            <a:extLst>
              <a:ext uri="{FF2B5EF4-FFF2-40B4-BE49-F238E27FC236}">
                <a16:creationId xmlns:a16="http://schemas.microsoft.com/office/drawing/2014/main" id="{D0A41587-F5F0-1964-E7D2-FC32E1D44885}"/>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36</a:t>
            </a:r>
          </a:p>
        </p:txBody>
      </p:sp>
    </p:spTree>
    <p:extLst>
      <p:ext uri="{BB962C8B-B14F-4D97-AF65-F5344CB8AC3E}">
        <p14:creationId xmlns:p14="http://schemas.microsoft.com/office/powerpoint/2010/main" val="2005057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0D4872-5B9F-4D92-FD5F-DF3253CBAE07}"/>
              </a:ext>
            </a:extLst>
          </p:cNvPr>
          <p:cNvSpPr>
            <a:spLocks noGrp="1"/>
          </p:cNvSpPr>
          <p:nvPr>
            <p:ph type="title"/>
          </p:nvPr>
        </p:nvSpPr>
        <p:spPr>
          <a:xfrm>
            <a:off x="568277" y="702156"/>
            <a:ext cx="11029616" cy="365125"/>
          </a:xfrm>
        </p:spPr>
        <p:txBody>
          <a:bodyPr>
            <a:normAutofit fontScale="90000"/>
          </a:bodyPr>
          <a:lstStyle/>
          <a:p>
            <a:r>
              <a:rPr lang="en-US" cap="none" dirty="0"/>
              <a:t>Key Design Consideration Examples</a:t>
            </a:r>
          </a:p>
        </p:txBody>
      </p:sp>
      <p:sp>
        <p:nvSpPr>
          <p:cNvPr id="3" name="TextBox 2">
            <a:extLst>
              <a:ext uri="{FF2B5EF4-FFF2-40B4-BE49-F238E27FC236}">
                <a16:creationId xmlns:a16="http://schemas.microsoft.com/office/drawing/2014/main" id="{BBC206B7-BEEB-A42E-89D1-6519138566E3}"/>
              </a:ext>
            </a:extLst>
          </p:cNvPr>
          <p:cNvSpPr txBox="1"/>
          <p:nvPr/>
        </p:nvSpPr>
        <p:spPr>
          <a:xfrm>
            <a:off x="921878" y="1144452"/>
            <a:ext cx="10962689" cy="5686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dirty="0">
                <a:latin typeface="Gill Sans"/>
              </a:rPr>
              <a:t>Low Vision</a:t>
            </a:r>
            <a:endParaRPr lang="en-US" sz="2100">
              <a:latin typeface="Gill Sans"/>
            </a:endParaRPr>
          </a:p>
          <a:p>
            <a:pPr marL="1085850" lvl="1" indent="-342900">
              <a:spcBef>
                <a:spcPts val="200"/>
              </a:spcBef>
              <a:buFont typeface="Arial"/>
              <a:buChar char="•"/>
            </a:pPr>
            <a:r>
              <a:rPr lang="en-US" sz="1900" dirty="0">
                <a:latin typeface="Gill Sans"/>
              </a:rPr>
              <a:t>High contrast between text and background</a:t>
            </a:r>
          </a:p>
          <a:p>
            <a:pPr marL="1085850" lvl="1" indent="-342900">
              <a:spcBef>
                <a:spcPts val="200"/>
              </a:spcBef>
              <a:buFont typeface="Arial"/>
              <a:buChar char="•"/>
            </a:pPr>
            <a:r>
              <a:rPr lang="en-US" sz="1900" dirty="0">
                <a:latin typeface="Gill Sans"/>
              </a:rPr>
              <a:t>14 point font or greater</a:t>
            </a:r>
          </a:p>
          <a:p>
            <a:pPr marL="1085850" lvl="1" indent="-342900">
              <a:spcBef>
                <a:spcPts val="200"/>
              </a:spcBef>
              <a:buFont typeface="Arial"/>
              <a:buChar char="•"/>
            </a:pPr>
            <a:r>
              <a:rPr lang="en-US" sz="1900" dirty="0">
                <a:latin typeface="Gill Sans"/>
              </a:rPr>
              <a:t>Thick, bold lines</a:t>
            </a:r>
          </a:p>
          <a:p>
            <a:pPr>
              <a:spcBef>
                <a:spcPts val="900"/>
              </a:spcBef>
            </a:pPr>
            <a:r>
              <a:rPr lang="en-US" sz="2100" b="1" dirty="0">
                <a:latin typeface="Gill Sans"/>
              </a:rPr>
              <a:t>No Vision</a:t>
            </a:r>
            <a:endParaRPr lang="en-US" sz="2100"/>
          </a:p>
          <a:p>
            <a:pPr marL="1085850" lvl="1" indent="-342900">
              <a:spcBef>
                <a:spcPts val="200"/>
              </a:spcBef>
              <a:buFont typeface="Arial"/>
              <a:buChar char="•"/>
            </a:pPr>
            <a:r>
              <a:rPr lang="en-US" sz="1900" dirty="0">
                <a:latin typeface="Gill Sans"/>
              </a:rPr>
              <a:t>Screen reader compatibility</a:t>
            </a:r>
            <a:endParaRPr lang="en-US" sz="1900" dirty="0">
              <a:latin typeface="Gill Sans"/>
              <a:ea typeface="+mn-lt"/>
              <a:cs typeface="+mn-lt"/>
            </a:endParaRPr>
          </a:p>
          <a:p>
            <a:pPr marL="1085850" lvl="1" indent="-342900">
              <a:spcBef>
                <a:spcPts val="200"/>
              </a:spcBef>
              <a:buFont typeface="Arial"/>
              <a:buChar char="•"/>
            </a:pPr>
            <a:r>
              <a:rPr lang="en-US" sz="1900" dirty="0">
                <a:latin typeface="Gill Sans"/>
                <a:ea typeface="+mn-lt"/>
                <a:cs typeface="+mn-lt"/>
              </a:rPr>
              <a:t>Components tactilely distinguishable from each other </a:t>
            </a:r>
          </a:p>
          <a:p>
            <a:pPr marL="1085850" lvl="1" indent="-342900">
              <a:spcBef>
                <a:spcPts val="200"/>
              </a:spcBef>
              <a:buFont typeface="Arial"/>
              <a:buChar char="•"/>
            </a:pPr>
            <a:r>
              <a:rPr lang="en-US" sz="1900" dirty="0">
                <a:latin typeface="Gill Sans"/>
              </a:rPr>
              <a:t>Results delivered in a non-visual manner</a:t>
            </a:r>
          </a:p>
          <a:p>
            <a:pPr>
              <a:spcBef>
                <a:spcPts val="900"/>
              </a:spcBef>
            </a:pPr>
            <a:r>
              <a:rPr lang="en-US" sz="2100" b="1" dirty="0">
                <a:latin typeface="Gill Sans"/>
              </a:rPr>
              <a:t>Dexterity</a:t>
            </a:r>
            <a:endParaRPr lang="en-US" sz="2100">
              <a:ea typeface="+mn-lt"/>
              <a:cs typeface="+mn-lt"/>
            </a:endParaRPr>
          </a:p>
          <a:p>
            <a:pPr marL="1085850" lvl="1" indent="-342900">
              <a:spcBef>
                <a:spcPts val="200"/>
              </a:spcBef>
              <a:buFont typeface="Arial"/>
              <a:buChar char="•"/>
            </a:pPr>
            <a:r>
              <a:rPr lang="en-US" sz="1900" dirty="0">
                <a:latin typeface="Gill Sans"/>
              </a:rPr>
              <a:t>No or very low pinch/grasp needed (strength &amp; pain)</a:t>
            </a:r>
            <a:endParaRPr lang="en-US" sz="1900">
              <a:ea typeface="+mn-lt"/>
              <a:cs typeface="+mn-lt"/>
            </a:endParaRPr>
          </a:p>
          <a:p>
            <a:pPr marL="1085850" lvl="1" indent="-342900">
              <a:spcBef>
                <a:spcPts val="200"/>
              </a:spcBef>
              <a:buFont typeface="Arial"/>
              <a:buChar char="•"/>
            </a:pPr>
            <a:r>
              <a:rPr lang="en-US" sz="1900" dirty="0">
                <a:latin typeface="Gill Sans"/>
              </a:rPr>
              <a:t>Test can be conducted with one hand plus</a:t>
            </a:r>
            <a:endParaRPr lang="en-US" sz="1900">
              <a:ea typeface="+mn-lt"/>
              <a:cs typeface="+mn-lt"/>
            </a:endParaRPr>
          </a:p>
          <a:p>
            <a:pPr marL="1085850" lvl="1" indent="-342900">
              <a:spcBef>
                <a:spcPts val="200"/>
              </a:spcBef>
              <a:buFont typeface="Arial"/>
              <a:buChar char="•"/>
            </a:pPr>
            <a:r>
              <a:rPr lang="en-US" sz="1900" dirty="0">
                <a:latin typeface="Gill Sans"/>
              </a:rPr>
              <a:t>Test can be conducted with severe tremor and palsy (limit need for fine motor control)</a:t>
            </a:r>
            <a:endParaRPr lang="en-US" sz="1900">
              <a:ea typeface="+mn-lt"/>
              <a:cs typeface="+mn-lt"/>
            </a:endParaRPr>
          </a:p>
          <a:p>
            <a:pPr>
              <a:spcBef>
                <a:spcPts val="900"/>
              </a:spcBef>
            </a:pPr>
            <a:r>
              <a:rPr lang="en-US" sz="2100" b="1" dirty="0">
                <a:latin typeface="Gill Sans"/>
              </a:rPr>
              <a:t>Aging</a:t>
            </a:r>
            <a:endParaRPr lang="en-US" sz="2100">
              <a:ea typeface="+mn-lt"/>
              <a:cs typeface="+mn-lt"/>
            </a:endParaRPr>
          </a:p>
          <a:p>
            <a:pPr marL="1085850" lvl="1" indent="-342900">
              <a:spcBef>
                <a:spcPts val="200"/>
              </a:spcBef>
              <a:buFont typeface="Arial"/>
              <a:buChar char="•"/>
            </a:pPr>
            <a:r>
              <a:rPr lang="en-US" sz="1900" dirty="0">
                <a:latin typeface="Gill Sans"/>
              </a:rPr>
              <a:t>Simple, step-by-step instructions with additional context (e.g. video)</a:t>
            </a:r>
            <a:endParaRPr lang="en-US" sz="1900">
              <a:ea typeface="+mn-lt"/>
              <a:cs typeface="+mn-lt"/>
            </a:endParaRPr>
          </a:p>
          <a:p>
            <a:pPr marL="1085850" lvl="1" indent="-342900">
              <a:spcBef>
                <a:spcPts val="200"/>
              </a:spcBef>
              <a:buFont typeface="Arial"/>
              <a:buChar char="•"/>
            </a:pPr>
            <a:r>
              <a:rPr lang="en-US" sz="1900" dirty="0">
                <a:latin typeface="Gill Sans"/>
              </a:rPr>
              <a:t>Minimize memory demands</a:t>
            </a:r>
            <a:endParaRPr lang="en-US" sz="1900">
              <a:ea typeface="+mn-lt"/>
              <a:cs typeface="+mn-lt"/>
            </a:endParaRPr>
          </a:p>
          <a:p>
            <a:pPr marL="1085850" lvl="1" indent="-342900">
              <a:spcBef>
                <a:spcPts val="200"/>
              </a:spcBef>
              <a:buFont typeface="Arial"/>
              <a:buChar char="•"/>
            </a:pPr>
            <a:r>
              <a:rPr lang="en-US" sz="1900" dirty="0">
                <a:latin typeface="Gill Sans"/>
              </a:rPr>
              <a:t>Commonalities with low vision and dexterity</a:t>
            </a:r>
            <a:endParaRPr lang="en-US" sz="1900">
              <a:ea typeface="+mn-lt"/>
              <a:cs typeface="+mn-lt"/>
            </a:endParaRPr>
          </a:p>
        </p:txBody>
      </p:sp>
      <p:sp>
        <p:nvSpPr>
          <p:cNvPr id="6" name="Slide Number Placeholder 3">
            <a:extLst>
              <a:ext uri="{FF2B5EF4-FFF2-40B4-BE49-F238E27FC236}">
                <a16:creationId xmlns:a16="http://schemas.microsoft.com/office/drawing/2014/main" id="{A6EB1DED-6786-A2CE-9764-EDB59190DEED}"/>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37</a:t>
            </a:r>
          </a:p>
        </p:txBody>
      </p:sp>
    </p:spTree>
    <p:extLst>
      <p:ext uri="{BB962C8B-B14F-4D97-AF65-F5344CB8AC3E}">
        <p14:creationId xmlns:p14="http://schemas.microsoft.com/office/powerpoint/2010/main" val="2604137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7BEA68-7518-0DAB-B7CF-45EC79325EA2}"/>
              </a:ext>
            </a:extLst>
          </p:cNvPr>
          <p:cNvSpPr>
            <a:spLocks noGrp="1"/>
          </p:cNvSpPr>
          <p:nvPr>
            <p:ph type="title"/>
          </p:nvPr>
        </p:nvSpPr>
        <p:spPr>
          <a:xfrm>
            <a:off x="684514" y="702156"/>
            <a:ext cx="11029616" cy="365125"/>
          </a:xfrm>
        </p:spPr>
        <p:txBody>
          <a:bodyPr>
            <a:normAutofit fontScale="90000"/>
          </a:bodyPr>
          <a:lstStyle/>
          <a:p>
            <a:r>
              <a:rPr lang="en-US" cap="none" dirty="0"/>
              <a:t>Instructions</a:t>
            </a:r>
            <a:endParaRPr lang="en-US"/>
          </a:p>
        </p:txBody>
      </p:sp>
      <p:sp>
        <p:nvSpPr>
          <p:cNvPr id="7" name="Content Placeholder 2">
            <a:extLst>
              <a:ext uri="{FF2B5EF4-FFF2-40B4-BE49-F238E27FC236}">
                <a16:creationId xmlns:a16="http://schemas.microsoft.com/office/drawing/2014/main" id="{CE2B800B-6FC7-F793-3D68-7BDD230DB58D}"/>
              </a:ext>
            </a:extLst>
          </p:cNvPr>
          <p:cNvSpPr txBox="1">
            <a:spLocks/>
          </p:cNvSpPr>
          <p:nvPr/>
        </p:nvSpPr>
        <p:spPr>
          <a:xfrm>
            <a:off x="787765" y="1181126"/>
            <a:ext cx="11245513" cy="4495512"/>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Tx/>
              <a:buSzPct val="100000"/>
              <a:buFont typeface="Arial" panose="020B0604020202020204" pitchFamily="34" charset="0"/>
              <a:buChar char="•"/>
              <a:defRPr sz="1800" b="1"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150000"/>
              </a:lnSpc>
              <a:spcBef>
                <a:spcPts val="0"/>
              </a:spcBef>
              <a:spcAft>
                <a:spcPts val="0"/>
              </a:spcAft>
            </a:pPr>
            <a:r>
              <a:rPr lang="en-US" sz="2400" dirty="0">
                <a:solidFill>
                  <a:schemeClr val="tx1"/>
                </a:solidFill>
                <a:ea typeface="+mn-lt"/>
                <a:cs typeface="+mn-lt"/>
              </a:rPr>
              <a:t>General framework and learnings applicable to all tests</a:t>
            </a:r>
            <a:endParaRPr lang="en-US" sz="2400">
              <a:solidFill>
                <a:schemeClr val="tx1"/>
              </a:solidFill>
            </a:endParaRPr>
          </a:p>
          <a:p>
            <a:pPr marL="305435" indent="-305435">
              <a:lnSpc>
                <a:spcPct val="150000"/>
              </a:lnSpc>
              <a:spcBef>
                <a:spcPts val="0"/>
              </a:spcBef>
              <a:spcAft>
                <a:spcPts val="0"/>
              </a:spcAft>
            </a:pPr>
            <a:r>
              <a:rPr lang="en-US" sz="2400" dirty="0">
                <a:solidFill>
                  <a:schemeClr val="tx1"/>
                </a:solidFill>
                <a:ea typeface="+mn-lt"/>
                <a:cs typeface="+mn-lt"/>
              </a:rPr>
              <a:t>Potentially fastest accessibility enhancement to existing tests </a:t>
            </a:r>
          </a:p>
          <a:p>
            <a:pPr marL="305435" indent="-305435">
              <a:lnSpc>
                <a:spcPct val="150000"/>
              </a:lnSpc>
              <a:spcBef>
                <a:spcPts val="0"/>
              </a:spcBef>
              <a:spcAft>
                <a:spcPts val="0"/>
              </a:spcAft>
            </a:pPr>
            <a:r>
              <a:rPr lang="en-US" sz="2400" dirty="0">
                <a:solidFill>
                  <a:schemeClr val="tx1"/>
                </a:solidFill>
                <a:ea typeface="+mn-lt"/>
                <a:cs typeface="+mn-lt"/>
              </a:rPr>
              <a:t>HomeLab &amp; SME review provide feedback</a:t>
            </a:r>
            <a:endParaRPr lang="en-US" sz="2400" b="0" dirty="0">
              <a:solidFill>
                <a:schemeClr val="tx1"/>
              </a:solidFill>
              <a:ea typeface="+mn-lt"/>
              <a:cs typeface="+mn-lt"/>
            </a:endParaRPr>
          </a:p>
          <a:p>
            <a:pPr marL="800100" lvl="1" indent="-342900">
              <a:spcBef>
                <a:spcPts val="0"/>
              </a:spcBef>
              <a:spcAft>
                <a:spcPts val="0"/>
              </a:spcAft>
              <a:buFont typeface="Arial,Sans-Serif" panose="020B0604020202020204" pitchFamily="34" charset="0"/>
            </a:pPr>
            <a:r>
              <a:rPr lang="en-US" dirty="0">
                <a:solidFill>
                  <a:schemeClr val="tx1"/>
                </a:solidFill>
                <a:ea typeface="+mn-lt"/>
                <a:cs typeface="+mn-lt"/>
              </a:rPr>
              <a:t>Small font size</a:t>
            </a:r>
          </a:p>
          <a:p>
            <a:pPr marL="800100" lvl="1" indent="-342900">
              <a:spcBef>
                <a:spcPts val="0"/>
              </a:spcBef>
              <a:spcAft>
                <a:spcPts val="0"/>
              </a:spcAft>
              <a:buFont typeface="Arial,Sans-Serif" panose="020B0604020202020204" pitchFamily="34" charset="0"/>
            </a:pPr>
            <a:r>
              <a:rPr lang="en-US" dirty="0">
                <a:solidFill>
                  <a:schemeClr val="tx1"/>
                </a:solidFill>
                <a:ea typeface="+mn-lt"/>
                <a:cs typeface="+mn-lt"/>
              </a:rPr>
              <a:t>Lack of QR code/tactile code</a:t>
            </a:r>
          </a:p>
          <a:p>
            <a:pPr marL="800100" lvl="1" indent="-342900">
              <a:spcBef>
                <a:spcPts val="0"/>
              </a:spcBef>
              <a:spcAft>
                <a:spcPts val="0"/>
              </a:spcAft>
              <a:buFont typeface="Arial,Sans-Serif" panose="020B0604020202020204" pitchFamily="34" charset="0"/>
            </a:pPr>
            <a:r>
              <a:rPr lang="en-US" dirty="0">
                <a:solidFill>
                  <a:schemeClr val="tx1"/>
                </a:solidFill>
                <a:ea typeface="+mn-lt"/>
                <a:cs typeface="+mn-lt"/>
              </a:rPr>
              <a:t>Inconsistent terminology</a:t>
            </a:r>
          </a:p>
          <a:p>
            <a:pPr marL="800100" lvl="1" indent="-342900">
              <a:spcBef>
                <a:spcPts val="0"/>
              </a:spcBef>
              <a:spcAft>
                <a:spcPts val="0"/>
              </a:spcAft>
              <a:buFont typeface="Arial,Sans-Serif" panose="020B0604020202020204" pitchFamily="34" charset="0"/>
            </a:pPr>
            <a:r>
              <a:rPr lang="en-US" dirty="0">
                <a:solidFill>
                  <a:schemeClr val="tx1"/>
                </a:solidFill>
                <a:ea typeface="+mn-lt"/>
                <a:cs typeface="+mn-lt"/>
              </a:rPr>
              <a:t>Color and contrast issues</a:t>
            </a:r>
          </a:p>
          <a:p>
            <a:pPr marL="800100" lvl="1" indent="-342900">
              <a:spcBef>
                <a:spcPts val="0"/>
              </a:spcBef>
              <a:spcAft>
                <a:spcPts val="0"/>
              </a:spcAft>
              <a:buFont typeface="Arial,Sans-Serif" panose="020B0604020202020204" pitchFamily="34" charset="0"/>
            </a:pPr>
            <a:r>
              <a:rPr lang="en-US" dirty="0">
                <a:solidFill>
                  <a:schemeClr val="tx1"/>
                </a:solidFill>
                <a:ea typeface="+mn-lt"/>
                <a:cs typeface="+mn-lt"/>
              </a:rPr>
              <a:t>Content placement</a:t>
            </a:r>
          </a:p>
          <a:p>
            <a:pPr marL="800100" lvl="1" indent="-342900">
              <a:spcBef>
                <a:spcPts val="0"/>
              </a:spcBef>
              <a:spcAft>
                <a:spcPts val="0"/>
              </a:spcAft>
              <a:buFont typeface="Arial,Sans-Serif" panose="020B0604020202020204" pitchFamily="34" charset="0"/>
            </a:pPr>
            <a:r>
              <a:rPr lang="en-US" dirty="0">
                <a:solidFill>
                  <a:schemeClr val="tx1"/>
                </a:solidFill>
                <a:ea typeface="+mn-lt"/>
                <a:cs typeface="+mn-lt"/>
              </a:rPr>
              <a:t>Page layout to facilitate reading technology (flatbed scanner, camera)</a:t>
            </a:r>
          </a:p>
          <a:p>
            <a:pPr marL="800100" lvl="1" indent="-342900">
              <a:spcBef>
                <a:spcPts val="0"/>
              </a:spcBef>
              <a:spcAft>
                <a:spcPts val="0"/>
              </a:spcAft>
              <a:buFont typeface="Arial,Sans-Serif" panose="020B0604020202020204" pitchFamily="34" charset="0"/>
            </a:pPr>
            <a:r>
              <a:rPr lang="en-US" dirty="0">
                <a:solidFill>
                  <a:schemeClr val="tx1"/>
                </a:solidFill>
                <a:ea typeface="+mn-lt"/>
                <a:cs typeface="+mn-lt"/>
              </a:rPr>
              <a:t>Should include text description of components to not rely on visuals</a:t>
            </a:r>
          </a:p>
          <a:p>
            <a:pPr marL="457200" indent="-457200">
              <a:lnSpc>
                <a:spcPct val="150000"/>
              </a:lnSpc>
              <a:spcBef>
                <a:spcPts val="0"/>
              </a:spcBef>
              <a:spcAft>
                <a:spcPts val="0"/>
              </a:spcAft>
            </a:pPr>
            <a:r>
              <a:rPr lang="en-US" sz="2400" dirty="0">
                <a:solidFill>
                  <a:schemeClr val="tx1"/>
                </a:solidFill>
              </a:rPr>
              <a:t>Creating mockups (physical &amp; illustrative)</a:t>
            </a:r>
          </a:p>
          <a:p>
            <a:pPr marL="457200" indent="-457200">
              <a:lnSpc>
                <a:spcPct val="150000"/>
              </a:lnSpc>
              <a:spcBef>
                <a:spcPts val="0"/>
              </a:spcBef>
              <a:spcAft>
                <a:spcPts val="0"/>
              </a:spcAft>
            </a:pPr>
            <a:r>
              <a:rPr lang="en-US" sz="2400" dirty="0">
                <a:solidFill>
                  <a:schemeClr val="tx1"/>
                </a:solidFill>
              </a:rPr>
              <a:t>Target population reviews at Home Lab</a:t>
            </a:r>
          </a:p>
          <a:p>
            <a:pPr marL="457200" indent="-457200">
              <a:lnSpc>
                <a:spcPct val="150000"/>
              </a:lnSpc>
              <a:spcBef>
                <a:spcPts val="0"/>
              </a:spcBef>
              <a:spcAft>
                <a:spcPts val="0"/>
              </a:spcAft>
            </a:pPr>
            <a:r>
              <a:rPr lang="en-US" sz="2400" dirty="0">
                <a:solidFill>
                  <a:schemeClr val="tx1"/>
                </a:solidFill>
              </a:rPr>
              <a:t>Working in cooperation with FDA</a:t>
            </a:r>
            <a:endParaRPr lang="en-US" sz="2400">
              <a:solidFill>
                <a:schemeClr val="tx1"/>
              </a:solidFill>
            </a:endParaRPr>
          </a:p>
        </p:txBody>
      </p:sp>
      <p:sp>
        <p:nvSpPr>
          <p:cNvPr id="4" name="Slide Number Placeholder 3">
            <a:extLst>
              <a:ext uri="{FF2B5EF4-FFF2-40B4-BE49-F238E27FC236}">
                <a16:creationId xmlns:a16="http://schemas.microsoft.com/office/drawing/2014/main" id="{5646693F-F528-CA35-5A9D-080D1AF30C69}"/>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38</a:t>
            </a:r>
          </a:p>
        </p:txBody>
      </p:sp>
    </p:spTree>
    <p:extLst>
      <p:ext uri="{BB962C8B-B14F-4D97-AF65-F5344CB8AC3E}">
        <p14:creationId xmlns:p14="http://schemas.microsoft.com/office/powerpoint/2010/main" val="2406799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A8E9-CB23-91CE-8502-8D5542C8F329}"/>
              </a:ext>
            </a:extLst>
          </p:cNvPr>
          <p:cNvSpPr>
            <a:spLocks noGrp="1"/>
          </p:cNvSpPr>
          <p:nvPr>
            <p:ph type="ctrTitle"/>
          </p:nvPr>
        </p:nvSpPr>
        <p:spPr/>
        <p:txBody>
          <a:bodyPr/>
          <a:lstStyle/>
          <a:p>
            <a:r>
              <a:rPr lang="en-US" cap="none" dirty="0" err="1">
                <a:solidFill>
                  <a:schemeClr val="tx1"/>
                </a:solidFill>
              </a:rPr>
              <a:t>RADx</a:t>
            </a:r>
            <a:r>
              <a:rPr lang="en-US" cap="none" dirty="0">
                <a:solidFill>
                  <a:schemeClr val="tx1"/>
                </a:solidFill>
              </a:rPr>
              <a:t> Tech Accessibility Program Takeaways</a:t>
            </a:r>
          </a:p>
        </p:txBody>
      </p:sp>
      <p:sp>
        <p:nvSpPr>
          <p:cNvPr id="4" name="Slide Number Placeholder 3">
            <a:extLst>
              <a:ext uri="{FF2B5EF4-FFF2-40B4-BE49-F238E27FC236}">
                <a16:creationId xmlns:a16="http://schemas.microsoft.com/office/drawing/2014/main" id="{96C437BD-D4C2-8E42-3B46-F439A79E1BD9}"/>
              </a:ext>
            </a:extLst>
          </p:cNvPr>
          <p:cNvSpPr txBox="1">
            <a:spLocks/>
          </p:cNvSpPr>
          <p:nvPr/>
        </p:nvSpPr>
        <p:spPr>
          <a:xfrm>
            <a:off x="11140502" y="6495530"/>
            <a:ext cx="1052508" cy="365125"/>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t>Slide 39</a:t>
            </a:r>
          </a:p>
        </p:txBody>
      </p:sp>
    </p:spTree>
    <p:extLst>
      <p:ext uri="{BB962C8B-B14F-4D97-AF65-F5344CB8AC3E}">
        <p14:creationId xmlns:p14="http://schemas.microsoft.com/office/powerpoint/2010/main" val="222699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FCC8-C2AB-EFC8-FAB0-E137CDEB0B4D}"/>
              </a:ext>
            </a:extLst>
          </p:cNvPr>
          <p:cNvSpPr>
            <a:spLocks noGrp="1"/>
          </p:cNvSpPr>
          <p:nvPr>
            <p:ph type="title"/>
          </p:nvPr>
        </p:nvSpPr>
        <p:spPr/>
        <p:txBody>
          <a:bodyPr>
            <a:normAutofit fontScale="90000"/>
          </a:bodyPr>
          <a:lstStyle/>
          <a:p>
            <a:r>
              <a:rPr lang="en-US" cap="none" dirty="0">
                <a:ea typeface="+mj-lt"/>
                <a:cs typeface="+mj-lt"/>
              </a:rPr>
              <a:t>Program Inception</a:t>
            </a:r>
            <a:endParaRPr lang="en-US" dirty="0"/>
          </a:p>
        </p:txBody>
      </p:sp>
      <p:pic>
        <p:nvPicPr>
          <p:cNvPr id="8" name="Picture 8" descr="Screenshot of an early-2022 press announcement that NIH RADx would work on developing at-home COVID-19 tests with improved accessibility.">
            <a:extLst>
              <a:ext uri="{FF2B5EF4-FFF2-40B4-BE49-F238E27FC236}">
                <a16:creationId xmlns:a16="http://schemas.microsoft.com/office/drawing/2014/main" id="{DDDA1EF2-1312-2D09-884D-6B302CEE7577}"/>
              </a:ext>
            </a:extLst>
          </p:cNvPr>
          <p:cNvPicPr>
            <a:picLocks noChangeAspect="1"/>
          </p:cNvPicPr>
          <p:nvPr/>
        </p:nvPicPr>
        <p:blipFill>
          <a:blip r:embed="rId3"/>
          <a:stretch>
            <a:fillRect/>
          </a:stretch>
        </p:blipFill>
        <p:spPr>
          <a:xfrm>
            <a:off x="401960" y="1341955"/>
            <a:ext cx="7537141" cy="4677155"/>
          </a:xfrm>
          <a:prstGeom prst="rect">
            <a:avLst/>
          </a:prstGeom>
          <a:ln>
            <a:solidFill>
              <a:schemeClr val="tx1">
                <a:lumMod val="65000"/>
                <a:lumOff val="35000"/>
              </a:schemeClr>
            </a:solidFill>
          </a:ln>
        </p:spPr>
      </p:pic>
      <p:sp>
        <p:nvSpPr>
          <p:cNvPr id="5" name="TextBox 4">
            <a:extLst>
              <a:ext uri="{FF2B5EF4-FFF2-40B4-BE49-F238E27FC236}">
                <a16:creationId xmlns:a16="http://schemas.microsoft.com/office/drawing/2014/main" id="{2A341DD2-6A3A-27DB-8EF8-A57C4E81359D}"/>
              </a:ext>
            </a:extLst>
          </p:cNvPr>
          <p:cNvSpPr txBox="1"/>
          <p:nvPr/>
        </p:nvSpPr>
        <p:spPr>
          <a:xfrm>
            <a:off x="8114599" y="1253438"/>
            <a:ext cx="3868209" cy="485030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spcBef>
                <a:spcPct val="0"/>
              </a:spcBef>
            </a:pPr>
            <a:r>
              <a:rPr lang="en-US" sz="1600" b="1" dirty="0">
                <a:ea typeface="+mn-lt"/>
                <a:cs typeface="+mn-lt"/>
              </a:rPr>
              <a:t>Jill Heemskerk, Deputy Director for the National Institute of Biomedical Imaging and Bioengineering (NIBIB):  </a:t>
            </a:r>
            <a:endParaRPr lang="en-US" sz="1600" b="1"/>
          </a:p>
          <a:p>
            <a:pPr algn="ctr">
              <a:lnSpc>
                <a:spcPct val="150000"/>
              </a:lnSpc>
              <a:spcBef>
                <a:spcPct val="0"/>
              </a:spcBef>
            </a:pPr>
            <a:r>
              <a:rPr lang="en-US" sz="1600" dirty="0">
                <a:ea typeface="+mn-lt"/>
                <a:cs typeface="+mn-lt"/>
              </a:rPr>
              <a:t>"This was a big ah-ha moment for us, realizing that in our mad rush to make tests available as quickly as possible, we did not prioritize principles of universal design and accessibility, and we are very eager to correct this now.  We held a listening session and formed a group that has stayed together with us in the subsequent months of designing and implementing the program that will be featured in this webinar."</a:t>
            </a:r>
            <a:endParaRPr lang="en-US" sz="1600"/>
          </a:p>
        </p:txBody>
      </p:sp>
      <p:sp>
        <p:nvSpPr>
          <p:cNvPr id="6" name="TextBox 5">
            <a:extLst>
              <a:ext uri="{FF2B5EF4-FFF2-40B4-BE49-F238E27FC236}">
                <a16:creationId xmlns:a16="http://schemas.microsoft.com/office/drawing/2014/main" id="{22F2717D-1551-9F62-C39A-283E211C75A0}"/>
              </a:ext>
            </a:extLst>
          </p:cNvPr>
          <p:cNvSpPr txBox="1"/>
          <p:nvPr/>
        </p:nvSpPr>
        <p:spPr>
          <a:xfrm>
            <a:off x="432377" y="6101822"/>
            <a:ext cx="75387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hlinkClick r:id="rId4">
                  <a:extLst>
                    <a:ext uri="{A12FA001-AC4F-418D-AE19-62706E023703}">
                      <ahyp:hlinkClr xmlns:ahyp="http://schemas.microsoft.com/office/drawing/2018/hyperlinkcolor" val="tx"/>
                    </a:ext>
                  </a:extLst>
                </a:hlinkClick>
              </a:rPr>
              <a:t>Link to the full NIH press announcement pictured above</a:t>
            </a:r>
            <a:endParaRPr lang="en-US" dirty="0">
              <a:hlinkClick r:id="" action="ppaction://noaction"/>
            </a:endParaRPr>
          </a:p>
        </p:txBody>
      </p:sp>
      <p:sp>
        <p:nvSpPr>
          <p:cNvPr id="9" name="Slide Number Placeholder 3">
            <a:extLst>
              <a:ext uri="{FF2B5EF4-FFF2-40B4-BE49-F238E27FC236}">
                <a16:creationId xmlns:a16="http://schemas.microsoft.com/office/drawing/2014/main" id="{EA6ADE28-B1EA-2077-D3C1-FE9EDAD8A540}"/>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4</a:t>
            </a:r>
          </a:p>
        </p:txBody>
      </p:sp>
    </p:spTree>
    <p:extLst>
      <p:ext uri="{BB962C8B-B14F-4D97-AF65-F5344CB8AC3E}">
        <p14:creationId xmlns:p14="http://schemas.microsoft.com/office/powerpoint/2010/main" val="3060150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FCC8-C2AB-EFC8-FAB0-E137CDEB0B4D}"/>
              </a:ext>
            </a:extLst>
          </p:cNvPr>
          <p:cNvSpPr>
            <a:spLocks noGrp="1"/>
          </p:cNvSpPr>
          <p:nvPr>
            <p:ph type="title"/>
          </p:nvPr>
        </p:nvSpPr>
        <p:spPr/>
        <p:txBody>
          <a:bodyPr>
            <a:normAutofit fontScale="90000"/>
          </a:bodyPr>
          <a:lstStyle/>
          <a:p>
            <a:r>
              <a:rPr lang="en-US" cap="none" dirty="0"/>
              <a:t>Key Takeaways</a:t>
            </a:r>
            <a:endParaRPr lang="en-US" dirty="0"/>
          </a:p>
        </p:txBody>
      </p:sp>
      <p:sp>
        <p:nvSpPr>
          <p:cNvPr id="6" name="Content Placeholder 2">
            <a:extLst>
              <a:ext uri="{FF2B5EF4-FFF2-40B4-BE49-F238E27FC236}">
                <a16:creationId xmlns:a16="http://schemas.microsoft.com/office/drawing/2014/main" id="{C72A43B9-4B16-49CA-6CD6-71EE8B8E4BCA}"/>
              </a:ext>
            </a:extLst>
          </p:cNvPr>
          <p:cNvSpPr>
            <a:spLocks noGrp="1"/>
          </p:cNvSpPr>
          <p:nvPr>
            <p:ph idx="1"/>
          </p:nvPr>
        </p:nvSpPr>
        <p:spPr>
          <a:xfrm>
            <a:off x="450172" y="1328562"/>
            <a:ext cx="11016700" cy="5464154"/>
          </a:xfrm>
        </p:spPr>
        <p:txBody>
          <a:bodyPr>
            <a:normAutofit fontScale="85000" lnSpcReduction="20000"/>
          </a:bodyPr>
          <a:lstStyle/>
          <a:p>
            <a:pPr marL="305435" indent="-305435"/>
            <a:r>
              <a:rPr lang="en-US" sz="2400" dirty="0">
                <a:solidFill>
                  <a:schemeClr val="tx1"/>
                </a:solidFill>
                <a:ea typeface="+mn-lt"/>
                <a:cs typeface="+mn-lt"/>
              </a:rPr>
              <a:t>High level of enthusiasm </a:t>
            </a:r>
            <a:endParaRPr lang="en-US">
              <a:solidFill>
                <a:schemeClr val="tx1"/>
              </a:solidFill>
            </a:endParaRPr>
          </a:p>
          <a:p>
            <a:pPr marL="899795" lvl="2" indent="-269875">
              <a:buFont typeface="Courier New" panose="020B0604020202020204" pitchFamily="34" charset="0"/>
              <a:buChar char="o"/>
            </a:pPr>
            <a:r>
              <a:rPr lang="en-US" sz="2400" b="0" dirty="0">
                <a:solidFill>
                  <a:schemeClr val="tx1"/>
                </a:solidFill>
                <a:ea typeface="+mn-lt"/>
                <a:cs typeface="+mn-lt"/>
              </a:rPr>
              <a:t>Advocacy groups – moderated by historical experience </a:t>
            </a:r>
            <a:endParaRPr lang="en-US">
              <a:solidFill>
                <a:schemeClr val="tx1"/>
              </a:solidFill>
            </a:endParaRPr>
          </a:p>
          <a:p>
            <a:pPr marL="899795" lvl="2" indent="-269875">
              <a:buFont typeface="Courier New" panose="020B0604020202020204" pitchFamily="34" charset="0"/>
              <a:buChar char="o"/>
            </a:pPr>
            <a:r>
              <a:rPr lang="en-US" sz="2400" b="0" dirty="0">
                <a:solidFill>
                  <a:schemeClr val="tx1"/>
                </a:solidFill>
                <a:ea typeface="+mn-lt"/>
                <a:cs typeface="+mn-lt"/>
              </a:rPr>
              <a:t>Subject Matter Experts – recognize this as a unique opportunity to impact industry </a:t>
            </a:r>
            <a:endParaRPr lang="en-US">
              <a:solidFill>
                <a:schemeClr val="tx1"/>
              </a:solidFill>
            </a:endParaRPr>
          </a:p>
          <a:p>
            <a:pPr marL="899795" lvl="2" indent="-269875">
              <a:buFont typeface="Courier New" panose="020B0604020202020204" pitchFamily="34" charset="0"/>
              <a:buChar char="o"/>
            </a:pPr>
            <a:r>
              <a:rPr lang="en-US" sz="2400" b="0" dirty="0">
                <a:solidFill>
                  <a:schemeClr val="tx1"/>
                </a:solidFill>
                <a:ea typeface="+mn-lt"/>
                <a:cs typeface="+mn-lt"/>
              </a:rPr>
              <a:t>Companies – High engagement - “Ready Fire Aim” temptation </a:t>
            </a:r>
            <a:endParaRPr lang="en-US">
              <a:solidFill>
                <a:schemeClr val="tx1"/>
              </a:solidFill>
            </a:endParaRPr>
          </a:p>
          <a:p>
            <a:pPr marL="305435" indent="-305435">
              <a:spcBef>
                <a:spcPts val="1800"/>
              </a:spcBef>
            </a:pPr>
            <a:r>
              <a:rPr lang="en-US" sz="2400" dirty="0">
                <a:solidFill>
                  <a:schemeClr val="tx1"/>
                </a:solidFill>
                <a:ea typeface="+mn-lt"/>
                <a:cs typeface="+mn-lt"/>
              </a:rPr>
              <a:t>Real lack of accessibility information and process related to OTC Covid tests, IVDs &amp; medical devices </a:t>
            </a:r>
            <a:endParaRPr lang="en-US">
              <a:solidFill>
                <a:schemeClr val="tx1"/>
              </a:solidFill>
            </a:endParaRPr>
          </a:p>
          <a:p>
            <a:pPr marL="899795" lvl="2" indent="-269875">
              <a:buFont typeface="Courier New" panose="020B0604020202020204" pitchFamily="34" charset="0"/>
              <a:buChar char="o"/>
            </a:pPr>
            <a:r>
              <a:rPr lang="en-US" sz="2400" b="0" dirty="0">
                <a:solidFill>
                  <a:schemeClr val="tx1"/>
                </a:solidFill>
                <a:ea typeface="+mn-lt"/>
                <a:cs typeface="+mn-lt"/>
              </a:rPr>
              <a:t>Extremely limited standards or guidance </a:t>
            </a:r>
            <a:endParaRPr lang="en-US" b="0">
              <a:solidFill>
                <a:schemeClr val="tx1"/>
              </a:solidFill>
            </a:endParaRPr>
          </a:p>
          <a:p>
            <a:pPr marL="899795" lvl="2" indent="-269875">
              <a:buFont typeface="Courier New" panose="020B0604020202020204" pitchFamily="34" charset="0"/>
              <a:buChar char="o"/>
            </a:pPr>
            <a:r>
              <a:rPr lang="en-US" sz="2400" b="0" dirty="0">
                <a:solidFill>
                  <a:schemeClr val="tx1"/>
                </a:solidFill>
                <a:ea typeface="+mn-lt"/>
                <a:cs typeface="+mn-lt"/>
              </a:rPr>
              <a:t>No codified process </a:t>
            </a:r>
            <a:endParaRPr lang="en-US">
              <a:solidFill>
                <a:schemeClr val="tx1"/>
              </a:solidFill>
            </a:endParaRPr>
          </a:p>
          <a:p>
            <a:pPr marL="899795" lvl="2" indent="-269875">
              <a:buFont typeface="Courier New" panose="020B0604020202020204" pitchFamily="34" charset="0"/>
              <a:buChar char="o"/>
            </a:pPr>
            <a:r>
              <a:rPr lang="en-US" sz="2400" b="0" dirty="0">
                <a:solidFill>
                  <a:schemeClr val="tx1"/>
                </a:solidFill>
                <a:ea typeface="+mn-lt"/>
                <a:cs typeface="+mn-lt"/>
              </a:rPr>
              <a:t>Real challenge for companies to get it right </a:t>
            </a:r>
            <a:endParaRPr lang="en-US">
              <a:solidFill>
                <a:schemeClr val="tx1"/>
              </a:solidFill>
            </a:endParaRPr>
          </a:p>
          <a:p>
            <a:pPr marL="305435" indent="-305435">
              <a:spcBef>
                <a:spcPts val="1800"/>
              </a:spcBef>
            </a:pPr>
            <a:r>
              <a:rPr lang="en-US" sz="2400" dirty="0">
                <a:solidFill>
                  <a:schemeClr val="tx1"/>
                </a:solidFill>
                <a:ea typeface="+mn-lt"/>
                <a:cs typeface="+mn-lt"/>
              </a:rPr>
              <a:t>Critical to actively engage target populations </a:t>
            </a:r>
            <a:endParaRPr lang="en-US">
              <a:solidFill>
                <a:schemeClr val="tx1"/>
              </a:solidFill>
            </a:endParaRPr>
          </a:p>
          <a:p>
            <a:pPr marL="899795" lvl="2" indent="-269875">
              <a:buFont typeface="Courier New" panose="020B0604020202020204" pitchFamily="34" charset="0"/>
              <a:buChar char="o"/>
            </a:pPr>
            <a:r>
              <a:rPr lang="en-US" sz="2400" b="0" dirty="0">
                <a:solidFill>
                  <a:schemeClr val="tx1"/>
                </a:solidFill>
                <a:ea typeface="+mn-lt"/>
                <a:cs typeface="+mn-lt"/>
              </a:rPr>
              <a:t>Continuous learning – all stakeholders </a:t>
            </a:r>
            <a:endParaRPr lang="en-US" b="0">
              <a:solidFill>
                <a:schemeClr val="tx1"/>
              </a:solidFill>
            </a:endParaRPr>
          </a:p>
          <a:p>
            <a:pPr marL="899795" lvl="2" indent="-269875">
              <a:buFont typeface="Courier New" panose="020B0604020202020204" pitchFamily="34" charset="0"/>
              <a:buChar char="o"/>
            </a:pPr>
            <a:r>
              <a:rPr lang="en-US" sz="2400" b="0" dirty="0">
                <a:solidFill>
                  <a:schemeClr val="tx1"/>
                </a:solidFill>
                <a:ea typeface="+mn-lt"/>
                <a:cs typeface="+mn-lt"/>
              </a:rPr>
              <a:t>Employ unique portfolio of tools, techniques, skills and tricks </a:t>
            </a:r>
            <a:endParaRPr lang="en-US" b="0">
              <a:solidFill>
                <a:schemeClr val="tx1"/>
              </a:solidFill>
            </a:endParaRPr>
          </a:p>
          <a:p>
            <a:pPr marL="899795" lvl="2" indent="-269875">
              <a:buFont typeface="Courier New" panose="020B0604020202020204" pitchFamily="34" charset="0"/>
              <a:buChar char="o"/>
            </a:pPr>
            <a:r>
              <a:rPr lang="en-US" sz="2400" b="0" dirty="0">
                <a:solidFill>
                  <a:schemeClr val="tx1"/>
                </a:solidFill>
                <a:ea typeface="+mn-lt"/>
                <a:cs typeface="+mn-lt"/>
              </a:rPr>
              <a:t>Insights related to daily living</a:t>
            </a:r>
            <a:endParaRPr lang="en-US" b="1">
              <a:solidFill>
                <a:schemeClr val="tx1"/>
              </a:solidFill>
            </a:endParaRPr>
          </a:p>
        </p:txBody>
      </p:sp>
      <p:sp>
        <p:nvSpPr>
          <p:cNvPr id="5" name="Slide Number Placeholder 3">
            <a:extLst>
              <a:ext uri="{FF2B5EF4-FFF2-40B4-BE49-F238E27FC236}">
                <a16:creationId xmlns:a16="http://schemas.microsoft.com/office/drawing/2014/main" id="{E511CA46-1B73-BEA8-B049-838DB9A883BD}"/>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40</a:t>
            </a:r>
          </a:p>
        </p:txBody>
      </p:sp>
    </p:spTree>
    <p:extLst>
      <p:ext uri="{BB962C8B-B14F-4D97-AF65-F5344CB8AC3E}">
        <p14:creationId xmlns:p14="http://schemas.microsoft.com/office/powerpoint/2010/main" val="2635940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992B-CAF4-4EF6-CB18-8F82F1FABC5C}"/>
              </a:ext>
            </a:extLst>
          </p:cNvPr>
          <p:cNvSpPr>
            <a:spLocks noGrp="1"/>
          </p:cNvSpPr>
          <p:nvPr>
            <p:ph type="title"/>
          </p:nvPr>
        </p:nvSpPr>
        <p:spPr>
          <a:xfrm>
            <a:off x="607023" y="702156"/>
            <a:ext cx="11029616" cy="365125"/>
          </a:xfrm>
        </p:spPr>
        <p:txBody>
          <a:bodyPr>
            <a:normAutofit fontScale="90000"/>
          </a:bodyPr>
          <a:lstStyle/>
          <a:p>
            <a:r>
              <a:rPr lang="en-US" cap="none" dirty="0"/>
              <a:t>Key Takeaways</a:t>
            </a:r>
          </a:p>
        </p:txBody>
      </p:sp>
      <p:sp>
        <p:nvSpPr>
          <p:cNvPr id="3" name="Content Placeholder 2">
            <a:extLst>
              <a:ext uri="{FF2B5EF4-FFF2-40B4-BE49-F238E27FC236}">
                <a16:creationId xmlns:a16="http://schemas.microsoft.com/office/drawing/2014/main" id="{94B54CD6-8138-FBE0-67AA-9975B9039CC7}"/>
              </a:ext>
            </a:extLst>
          </p:cNvPr>
          <p:cNvSpPr>
            <a:spLocks noGrp="1"/>
          </p:cNvSpPr>
          <p:nvPr>
            <p:ph idx="1"/>
          </p:nvPr>
        </p:nvSpPr>
        <p:spPr>
          <a:xfrm>
            <a:off x="581191" y="1208306"/>
            <a:ext cx="11016700" cy="5464154"/>
          </a:xfrm>
        </p:spPr>
        <p:txBody>
          <a:bodyPr>
            <a:normAutofit/>
          </a:bodyPr>
          <a:lstStyle/>
          <a:p>
            <a:pPr marL="0" indent="0">
              <a:buNone/>
            </a:pPr>
            <a:r>
              <a:rPr lang="en-US" sz="2400" dirty="0">
                <a:solidFill>
                  <a:schemeClr val="tx1">
                    <a:lumMod val="95000"/>
                    <a:lumOff val="5000"/>
                  </a:schemeClr>
                </a:solidFill>
              </a:rPr>
              <a:t>Problem Complexity</a:t>
            </a:r>
          </a:p>
          <a:p>
            <a:pPr marL="629920" lvl="1" indent="-305435"/>
            <a:r>
              <a:rPr lang="en-US" b="0" dirty="0">
                <a:solidFill>
                  <a:schemeClr val="tx1">
                    <a:lumMod val="95000"/>
                    <a:lumOff val="5000"/>
                  </a:schemeClr>
                </a:solidFill>
              </a:rPr>
              <a:t>Multiple stakeholders: NIH, FDA, companies, advocacy groups, users</a:t>
            </a:r>
          </a:p>
          <a:p>
            <a:pPr marL="629920" lvl="1" indent="-305435"/>
            <a:r>
              <a:rPr lang="en-US" b="0" dirty="0">
                <a:solidFill>
                  <a:schemeClr val="tx1">
                    <a:lumMod val="95000"/>
                    <a:lumOff val="5000"/>
                  </a:schemeClr>
                </a:solidFill>
              </a:rPr>
              <a:t>Advocacy groups helped us build an altogether new network of resources</a:t>
            </a:r>
          </a:p>
          <a:p>
            <a:pPr marL="629920" lvl="1" indent="-305435"/>
            <a:r>
              <a:rPr lang="en-US" b="0" dirty="0">
                <a:solidFill>
                  <a:schemeClr val="tx1">
                    <a:lumMod val="95000"/>
                    <a:lumOff val="5000"/>
                  </a:schemeClr>
                </a:solidFill>
              </a:rPr>
              <a:t>Home Lab provided systematic &amp; structured process to assess &amp;</a:t>
            </a:r>
            <a:r>
              <a:rPr lang="en-US" dirty="0">
                <a:solidFill>
                  <a:schemeClr val="tx1">
                    <a:lumMod val="95000"/>
                    <a:lumOff val="5000"/>
                  </a:schemeClr>
                </a:solidFill>
              </a:rPr>
              <a:t> </a:t>
            </a:r>
            <a:r>
              <a:rPr lang="en-US" b="0" dirty="0">
                <a:solidFill>
                  <a:schemeClr val="tx1">
                    <a:lumMod val="95000"/>
                    <a:lumOff val="5000"/>
                  </a:schemeClr>
                </a:solidFill>
              </a:rPr>
              <a:t>compare tests</a:t>
            </a:r>
          </a:p>
          <a:p>
            <a:pPr marL="629920" lvl="1" indent="-305435"/>
            <a:r>
              <a:rPr lang="en-US" b="0" dirty="0">
                <a:solidFill>
                  <a:schemeClr val="tx1">
                    <a:lumMod val="95000"/>
                    <a:lumOff val="5000"/>
                  </a:schemeClr>
                </a:solidFill>
              </a:rPr>
              <a:t>Not all interests and recommendations are completely aligned – best choices</a:t>
            </a:r>
          </a:p>
          <a:p>
            <a:pPr marL="305435" indent="-305435"/>
            <a:endParaRPr lang="en-US" sz="1400" dirty="0">
              <a:solidFill>
                <a:schemeClr val="tx1">
                  <a:lumMod val="95000"/>
                  <a:lumOff val="5000"/>
                </a:schemeClr>
              </a:solidFill>
            </a:endParaRPr>
          </a:p>
          <a:p>
            <a:pPr marL="0" indent="0">
              <a:buNone/>
            </a:pPr>
            <a:r>
              <a:rPr lang="en-US" sz="2400" dirty="0">
                <a:solidFill>
                  <a:schemeClr val="tx1">
                    <a:lumMod val="95000"/>
                    <a:lumOff val="5000"/>
                  </a:schemeClr>
                </a:solidFill>
              </a:rPr>
              <a:t>Inherited Legacy Limitations</a:t>
            </a:r>
            <a:endParaRPr lang="en-US" dirty="0">
              <a:solidFill>
                <a:schemeClr val="tx1">
                  <a:lumMod val="95000"/>
                  <a:lumOff val="5000"/>
                </a:schemeClr>
              </a:solidFill>
            </a:endParaRPr>
          </a:p>
          <a:p>
            <a:pPr marL="629920" lvl="1" indent="-305435"/>
            <a:r>
              <a:rPr lang="en-US" b="0" dirty="0">
                <a:solidFill>
                  <a:schemeClr val="tx1">
                    <a:lumMod val="95000"/>
                    <a:lumOff val="5000"/>
                  </a:schemeClr>
                </a:solidFill>
              </a:rPr>
              <a:t>Example: POC technologies migrating to OTC (counting of drops, "C" for control)</a:t>
            </a:r>
          </a:p>
          <a:p>
            <a:pPr marL="629920" lvl="1" indent="-305435"/>
            <a:r>
              <a:rPr lang="en-US" b="0" dirty="0">
                <a:solidFill>
                  <a:schemeClr val="tx1">
                    <a:lumMod val="95000"/>
                    <a:lumOff val="5000"/>
                  </a:schemeClr>
                </a:solidFill>
              </a:rPr>
              <a:t>Instructions for Use</a:t>
            </a:r>
          </a:p>
          <a:p>
            <a:pPr marL="629920" lvl="1" indent="-305435"/>
            <a:r>
              <a:rPr lang="en-US" b="0" dirty="0">
                <a:solidFill>
                  <a:schemeClr val="tx1">
                    <a:lumMod val="95000"/>
                    <a:lumOff val="5000"/>
                  </a:schemeClr>
                </a:solidFill>
              </a:rPr>
              <a:t>Walk the walk</a:t>
            </a:r>
          </a:p>
          <a:p>
            <a:pPr marL="1241425" lvl="3" indent="-233680">
              <a:buFont typeface="Courier New" panose="020B0604020202020204" pitchFamily="34" charset="0"/>
              <a:buChar char="o"/>
            </a:pPr>
            <a:r>
              <a:rPr lang="en-US" dirty="0">
                <a:solidFill>
                  <a:schemeClr val="tx1">
                    <a:lumMod val="95000"/>
                    <a:lumOff val="5000"/>
                  </a:schemeClr>
                </a:solidFill>
              </a:rPr>
              <a:t>Monthly accessible advocacy meetings</a:t>
            </a:r>
          </a:p>
          <a:p>
            <a:pPr marL="1241425" lvl="3" indent="-233680">
              <a:buFont typeface="Courier New" panose="020B0604020202020204" pitchFamily="34" charset="0"/>
              <a:buChar char="o"/>
            </a:pPr>
            <a:r>
              <a:rPr lang="en-US" dirty="0">
                <a:solidFill>
                  <a:schemeClr val="tx1">
                    <a:lumMod val="95000"/>
                    <a:lumOff val="5000"/>
                  </a:schemeClr>
                </a:solidFill>
              </a:rPr>
              <a:t>Design firm presentations had to be made accessible so SMEs could contribute</a:t>
            </a:r>
          </a:p>
          <a:p>
            <a:pPr marL="1241425" lvl="3" indent="-233680">
              <a:buFont typeface="Courier New" panose="020B0604020202020204" pitchFamily="34" charset="0"/>
              <a:buChar char="o"/>
            </a:pPr>
            <a:r>
              <a:rPr lang="en-US" dirty="0">
                <a:solidFill>
                  <a:schemeClr val="tx1">
                    <a:lumMod val="95000"/>
                    <a:lumOff val="5000"/>
                  </a:schemeClr>
                </a:solidFill>
              </a:rPr>
              <a:t>Understand our limitations and biases – validation by experts</a:t>
            </a:r>
          </a:p>
          <a:p>
            <a:pPr marL="0" indent="0">
              <a:buNone/>
            </a:pPr>
            <a:endParaRPr lang="en-US" dirty="0"/>
          </a:p>
        </p:txBody>
      </p:sp>
      <p:sp>
        <p:nvSpPr>
          <p:cNvPr id="6" name="Slide Number Placeholder 3">
            <a:extLst>
              <a:ext uri="{FF2B5EF4-FFF2-40B4-BE49-F238E27FC236}">
                <a16:creationId xmlns:a16="http://schemas.microsoft.com/office/drawing/2014/main" id="{20FAF66C-B507-1745-820C-C0115CB4B665}"/>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41</a:t>
            </a:r>
          </a:p>
        </p:txBody>
      </p:sp>
    </p:spTree>
    <p:extLst>
      <p:ext uri="{BB962C8B-B14F-4D97-AF65-F5344CB8AC3E}">
        <p14:creationId xmlns:p14="http://schemas.microsoft.com/office/powerpoint/2010/main" val="808968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992B-CAF4-4EF6-CB18-8F82F1FABC5C}"/>
              </a:ext>
            </a:extLst>
          </p:cNvPr>
          <p:cNvSpPr>
            <a:spLocks noGrp="1"/>
          </p:cNvSpPr>
          <p:nvPr>
            <p:ph type="title"/>
          </p:nvPr>
        </p:nvSpPr>
        <p:spPr>
          <a:xfrm>
            <a:off x="607023" y="702156"/>
            <a:ext cx="11029616" cy="365125"/>
          </a:xfrm>
        </p:spPr>
        <p:txBody>
          <a:bodyPr>
            <a:normAutofit fontScale="90000"/>
          </a:bodyPr>
          <a:lstStyle/>
          <a:p>
            <a:r>
              <a:rPr lang="en-US" cap="none" dirty="0" err="1"/>
              <a:t>RADx</a:t>
            </a:r>
            <a:r>
              <a:rPr lang="en-US" cap="none" dirty="0"/>
              <a:t> Best Practices</a:t>
            </a:r>
            <a:endParaRPr lang="en-US" dirty="0"/>
          </a:p>
        </p:txBody>
      </p:sp>
      <p:sp>
        <p:nvSpPr>
          <p:cNvPr id="3" name="Content Placeholder 2">
            <a:extLst>
              <a:ext uri="{FF2B5EF4-FFF2-40B4-BE49-F238E27FC236}">
                <a16:creationId xmlns:a16="http://schemas.microsoft.com/office/drawing/2014/main" id="{94B54CD6-8138-FBE0-67AA-9975B9039CC7}"/>
              </a:ext>
            </a:extLst>
          </p:cNvPr>
          <p:cNvSpPr>
            <a:spLocks noGrp="1"/>
          </p:cNvSpPr>
          <p:nvPr>
            <p:ph idx="1"/>
          </p:nvPr>
        </p:nvSpPr>
        <p:spPr>
          <a:xfrm>
            <a:off x="604616" y="1432497"/>
            <a:ext cx="11589514" cy="5464154"/>
          </a:xfrm>
        </p:spPr>
        <p:txBody>
          <a:bodyPr>
            <a:normAutofit/>
          </a:bodyPr>
          <a:lstStyle/>
          <a:p>
            <a:pPr marL="305435" indent="-305435"/>
            <a:r>
              <a:rPr lang="en-US" sz="2400" dirty="0" err="1">
                <a:solidFill>
                  <a:schemeClr val="tx1"/>
                </a:solidFill>
              </a:rPr>
              <a:t>RADx</a:t>
            </a:r>
            <a:r>
              <a:rPr lang="en-US" sz="2400" dirty="0">
                <a:solidFill>
                  <a:schemeClr val="tx1"/>
                </a:solidFill>
              </a:rPr>
              <a:t> Tech Accessibility goal to provide accessible COVID tests</a:t>
            </a:r>
            <a:endParaRPr lang="en-US" dirty="0">
              <a:solidFill>
                <a:schemeClr val="tx1"/>
              </a:solidFill>
            </a:endParaRPr>
          </a:p>
          <a:p>
            <a:pPr marL="305435" indent="-305435"/>
            <a:r>
              <a:rPr lang="en-US" sz="2400" dirty="0">
                <a:solidFill>
                  <a:schemeClr val="tx1"/>
                </a:solidFill>
              </a:rPr>
              <a:t>Program has captured company-specific set of learnings that could perish when the program expires</a:t>
            </a:r>
          </a:p>
          <a:p>
            <a:pPr marL="305435" indent="-305435"/>
            <a:r>
              <a:rPr lang="en-US" sz="2400" dirty="0">
                <a:solidFill>
                  <a:schemeClr val="tx1"/>
                </a:solidFill>
              </a:rPr>
              <a:t>Best Practices Initiative</a:t>
            </a:r>
          </a:p>
          <a:p>
            <a:pPr marL="899795" lvl="2" indent="-269875">
              <a:buFont typeface="Courier New" panose="020B0604020202020204" pitchFamily="34" charset="0"/>
              <a:buChar char="o"/>
            </a:pPr>
            <a:r>
              <a:rPr lang="en-US" sz="2000" b="1" dirty="0">
                <a:solidFill>
                  <a:schemeClr val="tx1"/>
                </a:solidFill>
              </a:rPr>
              <a:t>Objective:</a:t>
            </a:r>
            <a:r>
              <a:rPr lang="en-US" sz="2000" b="0" dirty="0">
                <a:solidFill>
                  <a:schemeClr val="tx1"/>
                </a:solidFill>
              </a:rPr>
              <a:t> Capture and leverage learnings and experience from the </a:t>
            </a:r>
            <a:r>
              <a:rPr lang="en-US" sz="2000" b="0" dirty="0" err="1">
                <a:solidFill>
                  <a:schemeClr val="tx1"/>
                </a:solidFill>
              </a:rPr>
              <a:t>RADx</a:t>
            </a:r>
            <a:r>
              <a:rPr lang="en-US" sz="2000" b="0" dirty="0">
                <a:solidFill>
                  <a:schemeClr val="tx1"/>
                </a:solidFill>
              </a:rPr>
              <a:t> </a:t>
            </a:r>
            <a:r>
              <a:rPr lang="en-US" sz="2000" dirty="0">
                <a:solidFill>
                  <a:schemeClr val="tx1"/>
                </a:solidFill>
              </a:rPr>
              <a:t>Tech Accessibility</a:t>
            </a:r>
            <a:r>
              <a:rPr lang="en-US" sz="2000" b="0" dirty="0">
                <a:solidFill>
                  <a:schemeClr val="tx1"/>
                </a:solidFill>
              </a:rPr>
              <a:t> Program for current and future tests</a:t>
            </a:r>
            <a:r>
              <a:rPr lang="en-US" sz="2000" dirty="0">
                <a:solidFill>
                  <a:schemeClr val="tx1"/>
                </a:solidFill>
              </a:rPr>
              <a:t> and medical devices</a:t>
            </a:r>
          </a:p>
          <a:p>
            <a:pPr marL="899795" lvl="2" indent="-269875">
              <a:buFont typeface="Courier New" panose="020B0604020202020204" pitchFamily="34" charset="0"/>
              <a:buChar char="o"/>
            </a:pPr>
            <a:r>
              <a:rPr lang="en-US" sz="2000" b="1" dirty="0">
                <a:solidFill>
                  <a:schemeClr val="tx1"/>
                </a:solidFill>
              </a:rPr>
              <a:t>Provide a roadmap for industry to build more accessible products from the inception</a:t>
            </a:r>
          </a:p>
          <a:p>
            <a:pPr marL="1601470" lvl="4" indent="-233680">
              <a:buFont typeface="Wingdings" panose="020B0604020202020204" pitchFamily="34" charset="0"/>
              <a:buChar char="§"/>
            </a:pPr>
            <a:r>
              <a:rPr lang="en-US" sz="2000" dirty="0">
                <a:solidFill>
                  <a:schemeClr val="tx1"/>
                </a:solidFill>
              </a:rPr>
              <a:t>Document learnings &amp;amp; process</a:t>
            </a:r>
          </a:p>
          <a:p>
            <a:pPr marL="1601470" lvl="4" indent="-233680">
              <a:buFont typeface="Wingdings" panose="020B0604020202020204" pitchFamily="34" charset="0"/>
              <a:buChar char="§"/>
            </a:pPr>
            <a:r>
              <a:rPr lang="en-US" sz="2000" dirty="0">
                <a:solidFill>
                  <a:schemeClr val="tx1"/>
                </a:solidFill>
              </a:rPr>
              <a:t>Validation of design concepts</a:t>
            </a:r>
          </a:p>
          <a:p>
            <a:pPr marL="1601470" lvl="4" indent="-233680">
              <a:buFont typeface="Wingdings" panose="020B0604020202020204" pitchFamily="34" charset="0"/>
              <a:buChar char="§"/>
            </a:pPr>
            <a:r>
              <a:rPr lang="en-US" sz="2000" dirty="0">
                <a:solidFill>
                  <a:schemeClr val="tx1"/>
                </a:solidFill>
              </a:rPr>
              <a:t>Trial run of process and resources to ensure integrity</a:t>
            </a:r>
          </a:p>
          <a:p>
            <a:pPr marL="899795" lvl="2" indent="-269875">
              <a:spcBef>
                <a:spcPts val="1200"/>
              </a:spcBef>
              <a:spcAft>
                <a:spcPts val="0"/>
              </a:spcAft>
              <a:buFont typeface="Courier New,monospace" panose="020B0604020202020204" pitchFamily="34" charset="0"/>
              <a:buChar char="o"/>
            </a:pPr>
            <a:r>
              <a:rPr lang="en-US" sz="2000" b="1" dirty="0">
                <a:solidFill>
                  <a:schemeClr val="tx1"/>
                </a:solidFill>
                <a:ea typeface="+mn-lt"/>
                <a:cs typeface="+mn-lt"/>
              </a:rPr>
              <a:t>Target Audience</a:t>
            </a:r>
            <a:r>
              <a:rPr lang="en-US" sz="2000" dirty="0">
                <a:solidFill>
                  <a:schemeClr val="tx1"/>
                </a:solidFill>
                <a:ea typeface="+mn-lt"/>
                <a:cs typeface="+mn-lt"/>
              </a:rPr>
              <a:t>: </a:t>
            </a:r>
            <a:r>
              <a:rPr lang="en-US" sz="2000" b="0" dirty="0">
                <a:solidFill>
                  <a:schemeClr val="tx1"/>
                </a:solidFill>
              </a:rPr>
              <a:t>commercial manufacturers and designers</a:t>
            </a:r>
            <a:endParaRPr lang="en-US" sz="2000" b="0" dirty="0">
              <a:solidFill>
                <a:schemeClr val="tx1"/>
              </a:solidFill>
              <a:ea typeface="+mn-lt"/>
              <a:cs typeface="+mn-lt"/>
            </a:endParaRPr>
          </a:p>
        </p:txBody>
      </p:sp>
      <p:sp>
        <p:nvSpPr>
          <p:cNvPr id="6" name="Slide Number Placeholder 3">
            <a:extLst>
              <a:ext uri="{FF2B5EF4-FFF2-40B4-BE49-F238E27FC236}">
                <a16:creationId xmlns:a16="http://schemas.microsoft.com/office/drawing/2014/main" id="{D656FB96-A1CF-AE65-4A6B-CA51701E8600}"/>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42</a:t>
            </a:r>
          </a:p>
        </p:txBody>
      </p:sp>
    </p:spTree>
    <p:extLst>
      <p:ext uri="{BB962C8B-B14F-4D97-AF65-F5344CB8AC3E}">
        <p14:creationId xmlns:p14="http://schemas.microsoft.com/office/powerpoint/2010/main" val="2306381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FCC8-C2AB-EFC8-FAB0-E137CDEB0B4D}"/>
              </a:ext>
            </a:extLst>
          </p:cNvPr>
          <p:cNvSpPr>
            <a:spLocks noGrp="1"/>
          </p:cNvSpPr>
          <p:nvPr>
            <p:ph type="title"/>
          </p:nvPr>
        </p:nvSpPr>
        <p:spPr/>
        <p:txBody>
          <a:bodyPr>
            <a:normAutofit fontScale="90000"/>
          </a:bodyPr>
          <a:lstStyle/>
          <a:p>
            <a:r>
              <a:rPr lang="en-US" cap="none" dirty="0"/>
              <a:t>New Initiative – </a:t>
            </a:r>
            <a:r>
              <a:rPr lang="en-US" cap="none" dirty="0" err="1"/>
              <a:t>RADx</a:t>
            </a:r>
            <a:r>
              <a:rPr lang="en-US" cap="none" dirty="0"/>
              <a:t> Tech Fast Track Program</a:t>
            </a:r>
          </a:p>
        </p:txBody>
      </p:sp>
      <p:sp>
        <p:nvSpPr>
          <p:cNvPr id="4" name="Content Placeholder 3">
            <a:extLst>
              <a:ext uri="{FF2B5EF4-FFF2-40B4-BE49-F238E27FC236}">
                <a16:creationId xmlns:a16="http://schemas.microsoft.com/office/drawing/2014/main" id="{6DC243E4-7531-2A7A-8C57-7433BC39F506}"/>
              </a:ext>
            </a:extLst>
          </p:cNvPr>
          <p:cNvSpPr txBox="1">
            <a:spLocks/>
          </p:cNvSpPr>
          <p:nvPr/>
        </p:nvSpPr>
        <p:spPr>
          <a:xfrm>
            <a:off x="821542" y="1244084"/>
            <a:ext cx="11228943" cy="5497892"/>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800" b="1" dirty="0">
                <a:solidFill>
                  <a:schemeClr val="tx1"/>
                </a:solidFill>
              </a:rPr>
              <a:t>Additional initiative with accessibility emphasis</a:t>
            </a:r>
            <a:endParaRPr lang="en-US" dirty="0">
              <a:solidFill>
                <a:schemeClr val="tx1"/>
              </a:solidFill>
            </a:endParaRPr>
          </a:p>
          <a:p>
            <a:pPr marL="305435" indent="-305435">
              <a:lnSpc>
                <a:spcPct val="150000"/>
              </a:lnSpc>
              <a:spcBef>
                <a:spcPts val="0"/>
              </a:spcBef>
              <a:spcAft>
                <a:spcPts val="0"/>
              </a:spcAft>
            </a:pPr>
            <a:r>
              <a:rPr lang="en-US" sz="2800" b="1" dirty="0">
                <a:solidFill>
                  <a:schemeClr val="tx1"/>
                </a:solidFill>
              </a:rPr>
              <a:t>Application process was fully accessible</a:t>
            </a:r>
            <a:endParaRPr lang="en-US" sz="2800" dirty="0">
              <a:solidFill>
                <a:schemeClr val="tx1"/>
              </a:solidFill>
              <a:ea typeface="+mn-lt"/>
              <a:cs typeface="+mn-lt"/>
            </a:endParaRPr>
          </a:p>
          <a:p>
            <a:pPr marL="305435" indent="-305435">
              <a:lnSpc>
                <a:spcPct val="150000"/>
              </a:lnSpc>
              <a:spcBef>
                <a:spcPts val="0"/>
              </a:spcBef>
              <a:spcAft>
                <a:spcPts val="0"/>
              </a:spcAft>
            </a:pPr>
            <a:r>
              <a:rPr lang="en-US" sz="2800" b="1" dirty="0">
                <a:solidFill>
                  <a:schemeClr val="tx1"/>
                </a:solidFill>
              </a:rPr>
              <a:t>Review panel contains accessibility experts</a:t>
            </a:r>
            <a:endParaRPr lang="en-US" sz="2800" dirty="0">
              <a:solidFill>
                <a:schemeClr val="tx1"/>
              </a:solidFill>
              <a:ea typeface="+mn-lt"/>
              <a:cs typeface="+mn-lt"/>
            </a:endParaRPr>
          </a:p>
          <a:p>
            <a:pPr marL="899795" lvl="2" indent="-269875">
              <a:spcBef>
                <a:spcPts val="1400"/>
              </a:spcBef>
              <a:spcAft>
                <a:spcPts val="0"/>
              </a:spcAft>
            </a:pPr>
            <a:r>
              <a:rPr lang="en-US" sz="2400" b="1" dirty="0" err="1">
                <a:solidFill>
                  <a:schemeClr val="tx1"/>
                </a:solidFill>
              </a:rPr>
              <a:t>RADx</a:t>
            </a:r>
            <a:r>
              <a:rPr lang="en-US" sz="2400" b="1" dirty="0">
                <a:solidFill>
                  <a:schemeClr val="tx1"/>
                </a:solidFill>
              </a:rPr>
              <a:t> Tech Fast Track Accessible Tests Program (approx. 50 applications)</a:t>
            </a:r>
            <a:endParaRPr lang="en-US" sz="2000" b="1" dirty="0">
              <a:solidFill>
                <a:schemeClr val="tx1"/>
              </a:solidFill>
            </a:endParaRPr>
          </a:p>
          <a:p>
            <a:pPr marL="1241425" lvl="3" indent="-233680">
              <a:spcBef>
                <a:spcPts val="900"/>
              </a:spcBef>
              <a:spcAft>
                <a:spcPts val="0"/>
              </a:spcAft>
            </a:pPr>
            <a:r>
              <a:rPr lang="en-US" sz="2200" dirty="0">
                <a:solidFill>
                  <a:schemeClr val="tx1"/>
                </a:solidFill>
              </a:rPr>
              <a:t>Accessibility specific focus for traditionally performing tests</a:t>
            </a:r>
          </a:p>
          <a:p>
            <a:pPr marL="1241425" lvl="3" indent="-233680">
              <a:spcBef>
                <a:spcPts val="900"/>
              </a:spcBef>
              <a:spcAft>
                <a:spcPts val="0"/>
              </a:spcAft>
            </a:pPr>
            <a:r>
              <a:rPr lang="en-US" sz="2200" dirty="0">
                <a:solidFill>
                  <a:schemeClr val="tx1"/>
                </a:solidFill>
              </a:rPr>
              <a:t>12-18 month timeline</a:t>
            </a:r>
          </a:p>
          <a:p>
            <a:pPr marL="899795" lvl="2" indent="-269875">
              <a:spcBef>
                <a:spcPts val="1400"/>
              </a:spcBef>
              <a:spcAft>
                <a:spcPts val="0"/>
              </a:spcAft>
            </a:pPr>
            <a:r>
              <a:rPr lang="en-US" sz="2400" b="1" dirty="0" err="1">
                <a:solidFill>
                  <a:schemeClr val="tx1"/>
                </a:solidFill>
              </a:rPr>
              <a:t>RADx</a:t>
            </a:r>
            <a:r>
              <a:rPr lang="en-US" sz="2400" b="1" dirty="0">
                <a:solidFill>
                  <a:schemeClr val="tx1"/>
                </a:solidFill>
              </a:rPr>
              <a:t> Tech High Performance Tests Program (approx. 170 applications)</a:t>
            </a:r>
          </a:p>
          <a:p>
            <a:pPr marL="1241425" lvl="3" indent="-233680">
              <a:spcBef>
                <a:spcPts val="900"/>
              </a:spcBef>
              <a:spcAft>
                <a:spcPts val="0"/>
              </a:spcAft>
            </a:pPr>
            <a:r>
              <a:rPr lang="en-US" sz="2200" dirty="0">
                <a:solidFill>
                  <a:schemeClr val="tx1"/>
                </a:solidFill>
              </a:rPr>
              <a:t>Novel technologies that outperform current tests</a:t>
            </a:r>
          </a:p>
          <a:p>
            <a:pPr marL="1241425" lvl="3" indent="-233680">
              <a:spcBef>
                <a:spcPts val="900"/>
              </a:spcBef>
              <a:spcAft>
                <a:spcPts val="0"/>
              </a:spcAft>
            </a:pPr>
            <a:r>
              <a:rPr lang="en-US" sz="2200" dirty="0">
                <a:solidFill>
                  <a:schemeClr val="tx1"/>
                </a:solidFill>
                <a:ea typeface="+mn-lt"/>
                <a:cs typeface="+mn-lt"/>
              </a:rPr>
              <a:t>Accessibility included as a requirement</a:t>
            </a:r>
          </a:p>
          <a:p>
            <a:pPr marL="1241425" lvl="3" indent="-233680">
              <a:spcBef>
                <a:spcPts val="900"/>
              </a:spcBef>
              <a:spcAft>
                <a:spcPts val="0"/>
              </a:spcAft>
            </a:pPr>
            <a:r>
              <a:rPr lang="en-US" sz="2200" dirty="0">
                <a:solidFill>
                  <a:schemeClr val="tx1"/>
                </a:solidFill>
                <a:ea typeface="+mn-lt"/>
                <a:cs typeface="+mn-lt"/>
              </a:rPr>
              <a:t>3+ year timeline</a:t>
            </a:r>
          </a:p>
          <a:p>
            <a:pPr marL="899795" lvl="2" indent="-269875"/>
            <a:endParaRPr lang="en-US" sz="2000" b="1" dirty="0">
              <a:solidFill>
                <a:schemeClr val="tx1"/>
              </a:solidFill>
              <a:ea typeface="+mn-lt"/>
              <a:cs typeface="+mn-lt"/>
            </a:endParaRPr>
          </a:p>
        </p:txBody>
      </p:sp>
      <p:sp>
        <p:nvSpPr>
          <p:cNvPr id="6" name="Slide Number Placeholder 3">
            <a:extLst>
              <a:ext uri="{FF2B5EF4-FFF2-40B4-BE49-F238E27FC236}">
                <a16:creationId xmlns:a16="http://schemas.microsoft.com/office/drawing/2014/main" id="{77DBD816-05DA-0970-9AC5-C0B2B0558797}"/>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43</a:t>
            </a:r>
          </a:p>
        </p:txBody>
      </p:sp>
    </p:spTree>
    <p:extLst>
      <p:ext uri="{BB962C8B-B14F-4D97-AF65-F5344CB8AC3E}">
        <p14:creationId xmlns:p14="http://schemas.microsoft.com/office/powerpoint/2010/main" val="1637010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5F3018-89E0-601B-5830-976491284AB3}"/>
              </a:ext>
            </a:extLst>
          </p:cNvPr>
          <p:cNvSpPr>
            <a:spLocks noGrp="1"/>
          </p:cNvSpPr>
          <p:nvPr>
            <p:ph type="ctrTitle"/>
          </p:nvPr>
        </p:nvSpPr>
        <p:spPr/>
        <p:txBody>
          <a:bodyPr/>
          <a:lstStyle/>
          <a:p>
            <a:r>
              <a:rPr lang="en-US" cap="none" dirty="0"/>
              <a:t>COVID-19 OTC Test Experience Survey</a:t>
            </a:r>
            <a:endParaRPr lang="en-US" dirty="0"/>
          </a:p>
        </p:txBody>
      </p:sp>
      <p:sp>
        <p:nvSpPr>
          <p:cNvPr id="3" name="Slide Number Placeholder 3">
            <a:extLst>
              <a:ext uri="{FF2B5EF4-FFF2-40B4-BE49-F238E27FC236}">
                <a16:creationId xmlns:a16="http://schemas.microsoft.com/office/drawing/2014/main" id="{B9F5475B-24CB-70FE-FD8A-8369C6D88EE9}"/>
              </a:ext>
            </a:extLst>
          </p:cNvPr>
          <p:cNvSpPr txBox="1">
            <a:spLocks/>
          </p:cNvSpPr>
          <p:nvPr/>
        </p:nvSpPr>
        <p:spPr>
          <a:xfrm>
            <a:off x="11140502" y="6495530"/>
            <a:ext cx="1052508" cy="365125"/>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t>Slide 44</a:t>
            </a:r>
          </a:p>
        </p:txBody>
      </p:sp>
    </p:spTree>
    <p:extLst>
      <p:ext uri="{BB962C8B-B14F-4D97-AF65-F5344CB8AC3E}">
        <p14:creationId xmlns:p14="http://schemas.microsoft.com/office/powerpoint/2010/main" val="3614652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5277-E0EF-B6AF-4BB4-1F2345E004F8}"/>
              </a:ext>
            </a:extLst>
          </p:cNvPr>
          <p:cNvSpPr>
            <a:spLocks noGrp="1"/>
          </p:cNvSpPr>
          <p:nvPr>
            <p:ph type="title"/>
          </p:nvPr>
        </p:nvSpPr>
        <p:spPr/>
        <p:txBody>
          <a:bodyPr>
            <a:normAutofit fontScale="90000"/>
          </a:bodyPr>
          <a:lstStyle/>
          <a:p>
            <a:r>
              <a:rPr lang="en-US" cap="none" dirty="0"/>
              <a:t>User Survey</a:t>
            </a:r>
            <a:endParaRPr lang="en-US" dirty="0"/>
          </a:p>
        </p:txBody>
      </p:sp>
      <p:sp>
        <p:nvSpPr>
          <p:cNvPr id="3" name="Content Placeholder 2">
            <a:extLst>
              <a:ext uri="{FF2B5EF4-FFF2-40B4-BE49-F238E27FC236}">
                <a16:creationId xmlns:a16="http://schemas.microsoft.com/office/drawing/2014/main" id="{D431FD67-A7F4-6CCC-896C-A5D0B8FBF842}"/>
              </a:ext>
            </a:extLst>
          </p:cNvPr>
          <p:cNvSpPr>
            <a:spLocks noGrp="1"/>
          </p:cNvSpPr>
          <p:nvPr>
            <p:ph idx="1"/>
          </p:nvPr>
        </p:nvSpPr>
        <p:spPr>
          <a:xfrm>
            <a:off x="321766" y="1268971"/>
            <a:ext cx="5599703" cy="5351984"/>
          </a:xfrm>
        </p:spPr>
        <p:txBody>
          <a:bodyPr>
            <a:normAutofit fontScale="92500"/>
          </a:bodyPr>
          <a:lstStyle/>
          <a:p>
            <a:pPr marL="0" indent="0">
              <a:buNone/>
            </a:pPr>
            <a:r>
              <a:rPr lang="en-US" sz="2400" dirty="0">
                <a:solidFill>
                  <a:schemeClr val="tx1"/>
                </a:solidFill>
                <a:ea typeface="+mn-lt"/>
                <a:cs typeface="+mn-lt"/>
              </a:rPr>
              <a:t>Advocacy Groups</a:t>
            </a:r>
            <a:endParaRPr lang="en-US" sz="2400">
              <a:solidFill>
                <a:schemeClr val="tx1"/>
              </a:solidFill>
            </a:endParaRPr>
          </a:p>
          <a:p>
            <a:pPr marL="305435" indent="-305435"/>
            <a:r>
              <a:rPr lang="en-US" sz="2200" b="0" dirty="0">
                <a:solidFill>
                  <a:schemeClr val="tx1"/>
                </a:solidFill>
                <a:ea typeface="+mn-lt"/>
                <a:cs typeface="+mn-lt"/>
              </a:rPr>
              <a:t>Initiated at the strong urging of the advocacy groups</a:t>
            </a:r>
          </a:p>
          <a:p>
            <a:pPr marL="305435" indent="-305435"/>
            <a:r>
              <a:rPr lang="en-US" sz="2200" b="0" dirty="0">
                <a:solidFill>
                  <a:schemeClr val="tx1"/>
                </a:solidFill>
                <a:ea typeface="+mn-lt"/>
                <a:cs typeface="+mn-lt"/>
              </a:rPr>
              <a:t>Advocacy membership  offer real world feedback</a:t>
            </a:r>
            <a:br>
              <a:rPr lang="en-US" sz="2200" b="0" dirty="0">
                <a:solidFill>
                  <a:schemeClr val="tx1"/>
                </a:solidFill>
                <a:ea typeface="+mn-lt"/>
                <a:cs typeface="+mn-lt"/>
              </a:rPr>
            </a:br>
            <a:endParaRPr lang="en-US" sz="2200" b="0" dirty="0">
              <a:solidFill>
                <a:schemeClr val="tx1"/>
              </a:solidFill>
              <a:ea typeface="+mn-lt"/>
              <a:cs typeface="+mn-lt"/>
            </a:endParaRPr>
          </a:p>
          <a:p>
            <a:pPr marL="0" indent="0">
              <a:buNone/>
            </a:pPr>
            <a:r>
              <a:rPr lang="en-US" sz="2400" dirty="0">
                <a:solidFill>
                  <a:schemeClr val="tx1"/>
                </a:solidFill>
                <a:ea typeface="+mn-lt"/>
                <a:cs typeface="+mn-lt"/>
              </a:rPr>
              <a:t>Survey</a:t>
            </a:r>
          </a:p>
          <a:p>
            <a:pPr marL="305435" indent="-305435"/>
            <a:r>
              <a:rPr lang="en-US" sz="2200" b="0" dirty="0">
                <a:solidFill>
                  <a:schemeClr val="tx1"/>
                </a:solidFill>
                <a:ea typeface="+mn-lt"/>
                <a:cs typeface="+mn-lt"/>
              </a:rPr>
              <a:t>Developed extensive survey based upon actual experiences with available tests</a:t>
            </a:r>
          </a:p>
          <a:p>
            <a:pPr marL="305435" indent="-305435"/>
            <a:r>
              <a:rPr lang="en-US" sz="2200" b="0" dirty="0">
                <a:solidFill>
                  <a:schemeClr val="tx1"/>
                </a:solidFill>
                <a:ea typeface="+mn-lt"/>
                <a:cs typeface="+mn-lt"/>
              </a:rPr>
              <a:t>Analysis in each of the target populations: no/low vision, aging population, motor skills, combination</a:t>
            </a:r>
          </a:p>
          <a:p>
            <a:pPr marL="305435" indent="-305435"/>
            <a:r>
              <a:rPr lang="en-US" sz="2200" b="0" dirty="0">
                <a:solidFill>
                  <a:schemeClr val="tx1"/>
                </a:solidFill>
                <a:ea typeface="+mn-lt"/>
                <a:cs typeface="+mn-lt"/>
              </a:rPr>
              <a:t>Hosted and managed by Home Lab</a:t>
            </a:r>
          </a:p>
          <a:p>
            <a:pPr marL="305435" indent="-305435"/>
            <a:r>
              <a:rPr lang="en-US" sz="2200" b="0" dirty="0">
                <a:solidFill>
                  <a:schemeClr val="tx1"/>
                </a:solidFill>
                <a:ea typeface="+mn-lt"/>
                <a:cs typeface="+mn-lt"/>
              </a:rPr>
              <a:t>Approximately 550 respondents</a:t>
            </a:r>
          </a:p>
        </p:txBody>
      </p:sp>
      <p:pic>
        <p:nvPicPr>
          <p:cNvPr id="4" name="Picture 4" descr="Web browser screenshot of the survey, displaying the title, &quot;COVID-19 Home Test Experience Survey,&quot; one of the survey questions, &quot;How easy was opening the package of the QuickVue test for you?  (without assistance),&quot; and multiple choice options, &quot;Very difficult, Difficult, Neither easy nor difficult, Easy, Very easy.&quot;" title="Screenshot of the online user survey">
            <a:extLst>
              <a:ext uri="{FF2B5EF4-FFF2-40B4-BE49-F238E27FC236}">
                <a16:creationId xmlns:a16="http://schemas.microsoft.com/office/drawing/2014/main" id="{7A0C0DFF-FD42-81C3-8569-24CD80DB9343}"/>
              </a:ext>
            </a:extLst>
          </p:cNvPr>
          <p:cNvPicPr>
            <a:picLocks noChangeAspect="1"/>
          </p:cNvPicPr>
          <p:nvPr/>
        </p:nvPicPr>
        <p:blipFill rotWithShape="1">
          <a:blip r:embed="rId2"/>
          <a:srcRect l="3879" r="6358" b="125"/>
          <a:stretch/>
        </p:blipFill>
        <p:spPr>
          <a:xfrm>
            <a:off x="6118565" y="1286772"/>
            <a:ext cx="5738948" cy="5050803"/>
          </a:xfrm>
          <a:prstGeom prst="rect">
            <a:avLst/>
          </a:prstGeom>
          <a:ln>
            <a:solidFill>
              <a:schemeClr val="bg1">
                <a:lumMod val="50000"/>
              </a:schemeClr>
            </a:solidFill>
          </a:ln>
        </p:spPr>
      </p:pic>
      <p:sp>
        <p:nvSpPr>
          <p:cNvPr id="7" name="Slide Number Placeholder 3">
            <a:extLst>
              <a:ext uri="{FF2B5EF4-FFF2-40B4-BE49-F238E27FC236}">
                <a16:creationId xmlns:a16="http://schemas.microsoft.com/office/drawing/2014/main" id="{2EDED68B-1F73-9842-9E0A-54E32C653453}"/>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45</a:t>
            </a:r>
          </a:p>
        </p:txBody>
      </p:sp>
    </p:spTree>
    <p:extLst>
      <p:ext uri="{BB962C8B-B14F-4D97-AF65-F5344CB8AC3E}">
        <p14:creationId xmlns:p14="http://schemas.microsoft.com/office/powerpoint/2010/main" val="1071515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5277-E0EF-B6AF-4BB4-1F2345E004F8}"/>
              </a:ext>
            </a:extLst>
          </p:cNvPr>
          <p:cNvSpPr>
            <a:spLocks noGrp="1"/>
          </p:cNvSpPr>
          <p:nvPr>
            <p:ph type="title"/>
          </p:nvPr>
        </p:nvSpPr>
        <p:spPr/>
        <p:txBody>
          <a:bodyPr>
            <a:normAutofit fontScale="90000"/>
          </a:bodyPr>
          <a:lstStyle/>
          <a:p>
            <a:r>
              <a:rPr lang="en-US" cap="none" dirty="0"/>
              <a:t>User Survey – User Population (%)</a:t>
            </a:r>
            <a:endParaRPr lang="en-US" dirty="0"/>
          </a:p>
        </p:txBody>
      </p:sp>
      <p:pic>
        <p:nvPicPr>
          <p:cNvPr id="3" name="Picture 4" descr="Column chart showing user demographics in the User Survey. Data in adjacent the table.">
            <a:extLst>
              <a:ext uri="{FF2B5EF4-FFF2-40B4-BE49-F238E27FC236}">
                <a16:creationId xmlns:a16="http://schemas.microsoft.com/office/drawing/2014/main" id="{E30B747B-6142-55A2-3EB0-DF1B4CD3CD6C}"/>
              </a:ext>
            </a:extLst>
          </p:cNvPr>
          <p:cNvPicPr>
            <a:picLocks noChangeAspect="1"/>
          </p:cNvPicPr>
          <p:nvPr/>
        </p:nvPicPr>
        <p:blipFill rotWithShape="1">
          <a:blip r:embed="rId2"/>
          <a:srcRect l="210" r="1789" b="1672"/>
          <a:stretch/>
        </p:blipFill>
        <p:spPr>
          <a:xfrm>
            <a:off x="291188" y="1170307"/>
            <a:ext cx="7886784" cy="5479150"/>
          </a:xfrm>
          <a:prstGeom prst="rect">
            <a:avLst/>
          </a:prstGeom>
        </p:spPr>
      </p:pic>
      <p:graphicFrame>
        <p:nvGraphicFramePr>
          <p:cNvPr id="7" name="Table 7">
            <a:extLst>
              <a:ext uri="{FF2B5EF4-FFF2-40B4-BE49-F238E27FC236}">
                <a16:creationId xmlns:a16="http://schemas.microsoft.com/office/drawing/2014/main" id="{2236DED3-5817-753E-8260-5415E3DE6B6E}"/>
              </a:ext>
            </a:extLst>
          </p:cNvPr>
          <p:cNvGraphicFramePr>
            <a:graphicFrameLocks noGrp="1"/>
          </p:cNvGraphicFramePr>
          <p:nvPr>
            <p:extLst>
              <p:ext uri="{D42A27DB-BD31-4B8C-83A1-F6EECF244321}">
                <p14:modId xmlns:p14="http://schemas.microsoft.com/office/powerpoint/2010/main" val="1194153811"/>
              </p:ext>
            </p:extLst>
          </p:nvPr>
        </p:nvGraphicFramePr>
        <p:xfrm>
          <a:off x="8365067" y="1735666"/>
          <a:ext cx="3575440" cy="3606797"/>
        </p:xfrm>
        <a:graphic>
          <a:graphicData uri="http://schemas.openxmlformats.org/drawingml/2006/table">
            <a:tbl>
              <a:tblPr firstRow="1" bandRow="1">
                <a:tableStyleId>{5C22544A-7EE6-4342-B048-85BDC9FD1C3A}</a:tableStyleId>
              </a:tblPr>
              <a:tblGrid>
                <a:gridCol w="2301239">
                  <a:extLst>
                    <a:ext uri="{9D8B030D-6E8A-4147-A177-3AD203B41FA5}">
                      <a16:colId xmlns:a16="http://schemas.microsoft.com/office/drawing/2014/main" val="1547808193"/>
                    </a:ext>
                  </a:extLst>
                </a:gridCol>
                <a:gridCol w="1274201">
                  <a:extLst>
                    <a:ext uri="{9D8B030D-6E8A-4147-A177-3AD203B41FA5}">
                      <a16:colId xmlns:a16="http://schemas.microsoft.com/office/drawing/2014/main" val="2018295725"/>
                    </a:ext>
                  </a:extLst>
                </a:gridCol>
              </a:tblGrid>
              <a:tr h="370840">
                <a:tc>
                  <a:txBody>
                    <a:bodyPr/>
                    <a:lstStyle/>
                    <a:p>
                      <a:pPr algn="ctr"/>
                      <a:r>
                        <a:rPr lang="en-US" dirty="0"/>
                        <a:t>Segment</a:t>
                      </a:r>
                    </a:p>
                  </a:txBody>
                  <a:tcPr anchor="ctr"/>
                </a:tc>
                <a:tc>
                  <a:txBody>
                    <a:bodyPr/>
                    <a:lstStyle/>
                    <a:p>
                      <a:pPr algn="ctr"/>
                      <a:r>
                        <a:rPr lang="en-US" dirty="0"/>
                        <a:t>% </a:t>
                      </a:r>
                      <a:r>
                        <a:rPr lang="en-US" dirty="0" err="1"/>
                        <a:t>Respon</a:t>
                      </a:r>
                      <a:r>
                        <a:rPr lang="en-US" dirty="0"/>
                        <a:t>-dents</a:t>
                      </a:r>
                    </a:p>
                  </a:txBody>
                  <a:tcPr anchor="ctr"/>
                </a:tc>
                <a:extLst>
                  <a:ext uri="{0D108BD9-81ED-4DB2-BD59-A6C34878D82A}">
                    <a16:rowId xmlns:a16="http://schemas.microsoft.com/office/drawing/2014/main" val="2930258449"/>
                  </a:ext>
                </a:extLst>
              </a:tr>
              <a:tr h="370840">
                <a:tc>
                  <a:txBody>
                    <a:bodyPr/>
                    <a:lstStyle/>
                    <a:p>
                      <a:r>
                        <a:rPr lang="en-US" dirty="0"/>
                        <a:t>No Vision</a:t>
                      </a:r>
                    </a:p>
                  </a:txBody>
                  <a:tcPr/>
                </a:tc>
                <a:tc>
                  <a:txBody>
                    <a:bodyPr/>
                    <a:lstStyle/>
                    <a:p>
                      <a:pPr algn="ctr"/>
                      <a:r>
                        <a:rPr lang="en-US" dirty="0"/>
                        <a:t>35%</a:t>
                      </a:r>
                    </a:p>
                  </a:txBody>
                  <a:tcPr/>
                </a:tc>
                <a:extLst>
                  <a:ext uri="{0D108BD9-81ED-4DB2-BD59-A6C34878D82A}">
                    <a16:rowId xmlns:a16="http://schemas.microsoft.com/office/drawing/2014/main" val="3238929950"/>
                  </a:ext>
                </a:extLst>
              </a:tr>
              <a:tr h="370840">
                <a:tc>
                  <a:txBody>
                    <a:bodyPr/>
                    <a:lstStyle/>
                    <a:p>
                      <a:r>
                        <a:rPr lang="en-US" dirty="0"/>
                        <a:t>No Vision/Older</a:t>
                      </a:r>
                    </a:p>
                  </a:txBody>
                  <a:tcPr/>
                </a:tc>
                <a:tc>
                  <a:txBody>
                    <a:bodyPr/>
                    <a:lstStyle/>
                    <a:p>
                      <a:pPr algn="ctr"/>
                      <a:r>
                        <a:rPr lang="en-US" dirty="0"/>
                        <a:t>19%</a:t>
                      </a:r>
                    </a:p>
                  </a:txBody>
                  <a:tcPr/>
                </a:tc>
                <a:extLst>
                  <a:ext uri="{0D108BD9-81ED-4DB2-BD59-A6C34878D82A}">
                    <a16:rowId xmlns:a16="http://schemas.microsoft.com/office/drawing/2014/main" val="3493909553"/>
                  </a:ext>
                </a:extLst>
              </a:tr>
              <a:tr h="370840">
                <a:tc>
                  <a:txBody>
                    <a:bodyPr/>
                    <a:lstStyle/>
                    <a:p>
                      <a:r>
                        <a:rPr lang="en-US" dirty="0"/>
                        <a:t>Low Vision</a:t>
                      </a:r>
                    </a:p>
                  </a:txBody>
                  <a:tcPr/>
                </a:tc>
                <a:tc>
                  <a:txBody>
                    <a:bodyPr/>
                    <a:lstStyle/>
                    <a:p>
                      <a:pPr algn="ctr"/>
                      <a:r>
                        <a:rPr lang="en-US" dirty="0"/>
                        <a:t>18%</a:t>
                      </a:r>
                    </a:p>
                  </a:txBody>
                  <a:tcPr/>
                </a:tc>
                <a:extLst>
                  <a:ext uri="{0D108BD9-81ED-4DB2-BD59-A6C34878D82A}">
                    <a16:rowId xmlns:a16="http://schemas.microsoft.com/office/drawing/2014/main" val="1280283558"/>
                  </a:ext>
                </a:extLst>
              </a:tr>
              <a:tr h="370840">
                <a:tc>
                  <a:txBody>
                    <a:bodyPr/>
                    <a:lstStyle/>
                    <a:p>
                      <a:r>
                        <a:rPr lang="en-US" dirty="0"/>
                        <a:t>Older Adult</a:t>
                      </a:r>
                    </a:p>
                  </a:txBody>
                  <a:tcPr/>
                </a:tc>
                <a:tc>
                  <a:txBody>
                    <a:bodyPr/>
                    <a:lstStyle/>
                    <a:p>
                      <a:pPr algn="ctr"/>
                      <a:r>
                        <a:rPr lang="en-US" dirty="0"/>
                        <a:t>18%</a:t>
                      </a:r>
                    </a:p>
                  </a:txBody>
                  <a:tcPr/>
                </a:tc>
                <a:extLst>
                  <a:ext uri="{0D108BD9-81ED-4DB2-BD59-A6C34878D82A}">
                    <a16:rowId xmlns:a16="http://schemas.microsoft.com/office/drawing/2014/main" val="1534480278"/>
                  </a:ext>
                </a:extLst>
              </a:tr>
              <a:tr h="370840">
                <a:tc>
                  <a:txBody>
                    <a:bodyPr/>
                    <a:lstStyle/>
                    <a:p>
                      <a:r>
                        <a:rPr lang="en-US" dirty="0"/>
                        <a:t>Low Vision/Dexterity</a:t>
                      </a:r>
                    </a:p>
                  </a:txBody>
                  <a:tcPr/>
                </a:tc>
                <a:tc>
                  <a:txBody>
                    <a:bodyPr/>
                    <a:lstStyle/>
                    <a:p>
                      <a:pPr algn="ctr"/>
                      <a:r>
                        <a:rPr lang="en-US" dirty="0"/>
                        <a:t>4%</a:t>
                      </a:r>
                    </a:p>
                  </a:txBody>
                  <a:tcPr/>
                </a:tc>
                <a:extLst>
                  <a:ext uri="{0D108BD9-81ED-4DB2-BD59-A6C34878D82A}">
                    <a16:rowId xmlns:a16="http://schemas.microsoft.com/office/drawing/2014/main" val="1622155084"/>
                  </a:ext>
                </a:extLst>
              </a:tr>
              <a:tr h="370840">
                <a:tc>
                  <a:txBody>
                    <a:bodyPr/>
                    <a:lstStyle/>
                    <a:p>
                      <a:r>
                        <a:rPr lang="en-US" dirty="0"/>
                        <a:t>Dexterity</a:t>
                      </a:r>
                    </a:p>
                  </a:txBody>
                  <a:tcPr/>
                </a:tc>
                <a:tc>
                  <a:txBody>
                    <a:bodyPr/>
                    <a:lstStyle/>
                    <a:p>
                      <a:pPr algn="ctr"/>
                      <a:r>
                        <a:rPr lang="en-US" dirty="0"/>
                        <a:t>3%</a:t>
                      </a:r>
                    </a:p>
                  </a:txBody>
                  <a:tcPr/>
                </a:tc>
                <a:extLst>
                  <a:ext uri="{0D108BD9-81ED-4DB2-BD59-A6C34878D82A}">
                    <a16:rowId xmlns:a16="http://schemas.microsoft.com/office/drawing/2014/main" val="2044872690"/>
                  </a:ext>
                </a:extLst>
              </a:tr>
              <a:tr h="370839">
                <a:tc>
                  <a:txBody>
                    <a:bodyPr/>
                    <a:lstStyle/>
                    <a:p>
                      <a:pPr lvl="0">
                        <a:buNone/>
                      </a:pPr>
                      <a:r>
                        <a:rPr lang="en-US" dirty="0"/>
                        <a:t>No Vision/Dexterity</a:t>
                      </a:r>
                    </a:p>
                  </a:txBody>
                  <a:tcPr/>
                </a:tc>
                <a:tc>
                  <a:txBody>
                    <a:bodyPr/>
                    <a:lstStyle/>
                    <a:p>
                      <a:pPr lvl="0" algn="ctr">
                        <a:buNone/>
                      </a:pPr>
                      <a:r>
                        <a:rPr lang="en-US" dirty="0"/>
                        <a:t>2%</a:t>
                      </a:r>
                    </a:p>
                  </a:txBody>
                  <a:tcPr/>
                </a:tc>
                <a:extLst>
                  <a:ext uri="{0D108BD9-81ED-4DB2-BD59-A6C34878D82A}">
                    <a16:rowId xmlns:a16="http://schemas.microsoft.com/office/drawing/2014/main" val="2446906512"/>
                  </a:ext>
                </a:extLst>
              </a:tr>
              <a:tr h="370838">
                <a:tc>
                  <a:txBody>
                    <a:bodyPr/>
                    <a:lstStyle/>
                    <a:p>
                      <a:pPr lvl="0">
                        <a:buNone/>
                      </a:pPr>
                      <a:r>
                        <a:rPr lang="en-US" dirty="0"/>
                        <a:t>No Vision/Low Vision</a:t>
                      </a:r>
                    </a:p>
                  </a:txBody>
                  <a:tcPr/>
                </a:tc>
                <a:tc>
                  <a:txBody>
                    <a:bodyPr/>
                    <a:lstStyle/>
                    <a:p>
                      <a:pPr lvl="0" algn="ctr">
                        <a:buNone/>
                      </a:pPr>
                      <a:r>
                        <a:rPr lang="en-US" dirty="0"/>
                        <a:t>2%</a:t>
                      </a:r>
                    </a:p>
                  </a:txBody>
                  <a:tcPr/>
                </a:tc>
                <a:extLst>
                  <a:ext uri="{0D108BD9-81ED-4DB2-BD59-A6C34878D82A}">
                    <a16:rowId xmlns:a16="http://schemas.microsoft.com/office/drawing/2014/main" val="3483504619"/>
                  </a:ext>
                </a:extLst>
              </a:tr>
            </a:tbl>
          </a:graphicData>
        </a:graphic>
      </p:graphicFrame>
      <p:sp>
        <p:nvSpPr>
          <p:cNvPr id="5" name="Slide Number Placeholder 3">
            <a:extLst>
              <a:ext uri="{FF2B5EF4-FFF2-40B4-BE49-F238E27FC236}">
                <a16:creationId xmlns:a16="http://schemas.microsoft.com/office/drawing/2014/main" id="{FD317AB1-2CEE-DF49-29EB-E2BB5019D418}"/>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46</a:t>
            </a:r>
          </a:p>
        </p:txBody>
      </p:sp>
    </p:spTree>
    <p:extLst>
      <p:ext uri="{BB962C8B-B14F-4D97-AF65-F5344CB8AC3E}">
        <p14:creationId xmlns:p14="http://schemas.microsoft.com/office/powerpoint/2010/main" val="1886280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5277-E0EF-B6AF-4BB4-1F2345E004F8}"/>
              </a:ext>
            </a:extLst>
          </p:cNvPr>
          <p:cNvSpPr>
            <a:spLocks noGrp="1"/>
          </p:cNvSpPr>
          <p:nvPr>
            <p:ph type="title"/>
          </p:nvPr>
        </p:nvSpPr>
        <p:spPr>
          <a:xfrm>
            <a:off x="450029" y="617957"/>
            <a:ext cx="11292082" cy="819866"/>
          </a:xfrm>
          <a:solidFill>
            <a:schemeClr val="accent1">
              <a:lumMod val="75000"/>
            </a:schemeClr>
          </a:solidFill>
        </p:spPr>
        <p:txBody>
          <a:bodyPr>
            <a:normAutofit fontScale="90000"/>
          </a:bodyPr>
          <a:lstStyle/>
          <a:p>
            <a:r>
              <a:rPr lang="en-US" cap="none" dirty="0"/>
              <a:t>User Survey</a:t>
            </a:r>
            <a:r>
              <a:rPr lang="en-US" b="0" cap="none" dirty="0"/>
              <a:t>:</a:t>
            </a:r>
            <a:r>
              <a:rPr lang="en-US" b="0" cap="none" dirty="0">
                <a:ea typeface="+mj-lt"/>
                <a:cs typeface="+mj-lt"/>
              </a:rPr>
              <a:t> How would you view purely digital instructions (no printed instructions)? </a:t>
            </a:r>
            <a:endParaRPr lang="en-US" sz="2500" b="0" cap="none" dirty="0"/>
          </a:p>
        </p:txBody>
      </p:sp>
      <p:pic>
        <p:nvPicPr>
          <p:cNvPr id="3" name="Picture 3" descr="Column chart displaying results of survey question, &quot;How would you view purely digital instructions (no printed instructions)?&quot;  Data table provided on the following slide.">
            <a:extLst>
              <a:ext uri="{FF2B5EF4-FFF2-40B4-BE49-F238E27FC236}">
                <a16:creationId xmlns:a16="http://schemas.microsoft.com/office/drawing/2014/main" id="{D97D5F1E-9781-6A82-206A-C4488BB97301}"/>
              </a:ext>
            </a:extLst>
          </p:cNvPr>
          <p:cNvPicPr>
            <a:picLocks noChangeAspect="1"/>
          </p:cNvPicPr>
          <p:nvPr/>
        </p:nvPicPr>
        <p:blipFill rotWithShape="1">
          <a:blip r:embed="rId2"/>
          <a:srcRect l="-60" r="1619" b="134"/>
          <a:stretch/>
        </p:blipFill>
        <p:spPr>
          <a:xfrm>
            <a:off x="5913" y="1438571"/>
            <a:ext cx="12178740" cy="5129660"/>
          </a:xfrm>
          <a:prstGeom prst="rect">
            <a:avLst/>
          </a:prstGeom>
        </p:spPr>
      </p:pic>
      <p:sp>
        <p:nvSpPr>
          <p:cNvPr id="7" name="Slide Number Placeholder 3">
            <a:extLst>
              <a:ext uri="{FF2B5EF4-FFF2-40B4-BE49-F238E27FC236}">
                <a16:creationId xmlns:a16="http://schemas.microsoft.com/office/drawing/2014/main" id="{E3855865-E4FF-D410-BEA4-BD752D0F3591}"/>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47</a:t>
            </a:r>
          </a:p>
        </p:txBody>
      </p:sp>
    </p:spTree>
    <p:extLst>
      <p:ext uri="{BB962C8B-B14F-4D97-AF65-F5344CB8AC3E}">
        <p14:creationId xmlns:p14="http://schemas.microsoft.com/office/powerpoint/2010/main" val="2478824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5277-E0EF-B6AF-4BB4-1F2345E004F8}"/>
              </a:ext>
            </a:extLst>
          </p:cNvPr>
          <p:cNvSpPr>
            <a:spLocks noGrp="1"/>
          </p:cNvSpPr>
          <p:nvPr>
            <p:ph type="title"/>
          </p:nvPr>
        </p:nvSpPr>
        <p:spPr>
          <a:xfrm>
            <a:off x="450029" y="617957"/>
            <a:ext cx="11292082" cy="811673"/>
          </a:xfrm>
          <a:solidFill>
            <a:schemeClr val="accent1">
              <a:lumMod val="75000"/>
            </a:schemeClr>
          </a:solidFill>
        </p:spPr>
        <p:txBody>
          <a:bodyPr>
            <a:normAutofit fontScale="90000"/>
          </a:bodyPr>
          <a:lstStyle/>
          <a:p>
            <a:r>
              <a:rPr lang="en-US" cap="none" dirty="0"/>
              <a:t>User Survey</a:t>
            </a:r>
            <a:r>
              <a:rPr lang="en-US" b="0" cap="none" dirty="0"/>
              <a:t>:</a:t>
            </a:r>
            <a:r>
              <a:rPr lang="en-US" b="0" cap="none" dirty="0">
                <a:ea typeface="+mj-lt"/>
                <a:cs typeface="+mj-lt"/>
              </a:rPr>
              <a:t> How would you view purely digital instructions (no printed instructions)?</a:t>
            </a:r>
            <a:endParaRPr lang="en-US" sz="2500" b="0" cap="none" dirty="0"/>
          </a:p>
        </p:txBody>
      </p:sp>
      <p:graphicFrame>
        <p:nvGraphicFramePr>
          <p:cNvPr id="4" name="Table 7" descr="This table, describing how users would feel about having digital-only instructions, no printed instructions.">
            <a:extLst>
              <a:ext uri="{FF2B5EF4-FFF2-40B4-BE49-F238E27FC236}">
                <a16:creationId xmlns:a16="http://schemas.microsoft.com/office/drawing/2014/main" id="{0E7B3140-5DF5-9344-F993-BDFBB327E71C}"/>
              </a:ext>
            </a:extLst>
          </p:cNvPr>
          <p:cNvGraphicFramePr>
            <a:graphicFrameLocks noGrp="1"/>
          </p:cNvGraphicFramePr>
          <p:nvPr>
            <p:extLst>
              <p:ext uri="{D42A27DB-BD31-4B8C-83A1-F6EECF244321}">
                <p14:modId xmlns:p14="http://schemas.microsoft.com/office/powerpoint/2010/main" val="1701733925"/>
              </p:ext>
            </p:extLst>
          </p:nvPr>
        </p:nvGraphicFramePr>
        <p:xfrm>
          <a:off x="821843" y="1848608"/>
          <a:ext cx="10381295" cy="3576320"/>
        </p:xfrm>
        <a:graphic>
          <a:graphicData uri="http://schemas.openxmlformats.org/drawingml/2006/table">
            <a:tbl>
              <a:tblPr firstRow="1" bandRow="1">
                <a:tableStyleId>{5C22544A-7EE6-4342-B048-85BDC9FD1C3A}</a:tableStyleId>
              </a:tblPr>
              <a:tblGrid>
                <a:gridCol w="1752073">
                  <a:extLst>
                    <a:ext uri="{9D8B030D-6E8A-4147-A177-3AD203B41FA5}">
                      <a16:colId xmlns:a16="http://schemas.microsoft.com/office/drawing/2014/main" val="1547808193"/>
                    </a:ext>
                  </a:extLst>
                </a:gridCol>
                <a:gridCol w="1232746">
                  <a:extLst>
                    <a:ext uri="{9D8B030D-6E8A-4147-A177-3AD203B41FA5}">
                      <a16:colId xmlns:a16="http://schemas.microsoft.com/office/drawing/2014/main" val="2018295725"/>
                    </a:ext>
                  </a:extLst>
                </a:gridCol>
                <a:gridCol w="1232746">
                  <a:extLst>
                    <a:ext uri="{9D8B030D-6E8A-4147-A177-3AD203B41FA5}">
                      <a16:colId xmlns:a16="http://schemas.microsoft.com/office/drawing/2014/main" val="3806191365"/>
                    </a:ext>
                  </a:extLst>
                </a:gridCol>
                <a:gridCol w="1232746">
                  <a:extLst>
                    <a:ext uri="{9D8B030D-6E8A-4147-A177-3AD203B41FA5}">
                      <a16:colId xmlns:a16="http://schemas.microsoft.com/office/drawing/2014/main" val="1601184718"/>
                    </a:ext>
                  </a:extLst>
                </a:gridCol>
                <a:gridCol w="1232746">
                  <a:extLst>
                    <a:ext uri="{9D8B030D-6E8A-4147-A177-3AD203B41FA5}">
                      <a16:colId xmlns:a16="http://schemas.microsoft.com/office/drawing/2014/main" val="3202818076"/>
                    </a:ext>
                  </a:extLst>
                </a:gridCol>
                <a:gridCol w="1232746">
                  <a:extLst>
                    <a:ext uri="{9D8B030D-6E8A-4147-A177-3AD203B41FA5}">
                      <a16:colId xmlns:a16="http://schemas.microsoft.com/office/drawing/2014/main" val="2493570401"/>
                    </a:ext>
                  </a:extLst>
                </a:gridCol>
                <a:gridCol w="1232746">
                  <a:extLst>
                    <a:ext uri="{9D8B030D-6E8A-4147-A177-3AD203B41FA5}">
                      <a16:colId xmlns:a16="http://schemas.microsoft.com/office/drawing/2014/main" val="271009690"/>
                    </a:ext>
                  </a:extLst>
                </a:gridCol>
                <a:gridCol w="1232746">
                  <a:extLst>
                    <a:ext uri="{9D8B030D-6E8A-4147-A177-3AD203B41FA5}">
                      <a16:colId xmlns:a16="http://schemas.microsoft.com/office/drawing/2014/main" val="372561985"/>
                    </a:ext>
                  </a:extLst>
                </a:gridCol>
              </a:tblGrid>
              <a:tr h="370840">
                <a:tc>
                  <a:txBody>
                    <a:bodyPr/>
                    <a:lstStyle/>
                    <a:p>
                      <a:pPr lvl="0" algn="ctr">
                        <a:buNone/>
                      </a:pPr>
                      <a:r>
                        <a:rPr lang="en-US" dirty="0"/>
                        <a:t>Age Group</a:t>
                      </a:r>
                    </a:p>
                  </a:txBody>
                  <a:tcPr anchor="ctr"/>
                </a:tc>
                <a:tc>
                  <a:txBody>
                    <a:bodyPr/>
                    <a:lstStyle/>
                    <a:p>
                      <a:pPr lvl="0" algn="ctr">
                        <a:buNone/>
                      </a:pPr>
                      <a:r>
                        <a:rPr lang="en-US" dirty="0"/>
                        <a:t>18-24</a:t>
                      </a:r>
                    </a:p>
                  </a:txBody>
                  <a:tcPr anchor="ctr"/>
                </a:tc>
                <a:tc>
                  <a:txBody>
                    <a:bodyPr/>
                    <a:lstStyle/>
                    <a:p>
                      <a:pPr lvl="0" algn="ctr">
                        <a:buNone/>
                      </a:pPr>
                      <a:r>
                        <a:rPr lang="en-US" dirty="0"/>
                        <a:t>25-34</a:t>
                      </a:r>
                    </a:p>
                  </a:txBody>
                  <a:tcPr anchor="ctr"/>
                </a:tc>
                <a:tc>
                  <a:txBody>
                    <a:bodyPr/>
                    <a:lstStyle/>
                    <a:p>
                      <a:pPr lvl="0" algn="ctr">
                        <a:buNone/>
                      </a:pPr>
                      <a:r>
                        <a:rPr lang="en-US" dirty="0"/>
                        <a:t>35-44</a:t>
                      </a:r>
                    </a:p>
                  </a:txBody>
                  <a:tcPr anchor="ctr"/>
                </a:tc>
                <a:tc>
                  <a:txBody>
                    <a:bodyPr/>
                    <a:lstStyle/>
                    <a:p>
                      <a:pPr lvl="0" algn="ctr">
                        <a:buNone/>
                      </a:pPr>
                      <a:r>
                        <a:rPr lang="en-US" dirty="0"/>
                        <a:t>45-54</a:t>
                      </a:r>
                    </a:p>
                  </a:txBody>
                  <a:tcPr anchor="ctr"/>
                </a:tc>
                <a:tc>
                  <a:txBody>
                    <a:bodyPr/>
                    <a:lstStyle/>
                    <a:p>
                      <a:pPr lvl="0" algn="ctr">
                        <a:buNone/>
                      </a:pPr>
                      <a:r>
                        <a:rPr lang="en-US" dirty="0"/>
                        <a:t>55-64</a:t>
                      </a:r>
                    </a:p>
                  </a:txBody>
                  <a:tcPr anchor="ctr"/>
                </a:tc>
                <a:tc>
                  <a:txBody>
                    <a:bodyPr/>
                    <a:lstStyle/>
                    <a:p>
                      <a:pPr lvl="0" algn="ctr">
                        <a:buNone/>
                      </a:pPr>
                      <a:r>
                        <a:rPr lang="en-US" dirty="0"/>
                        <a:t>65-74</a:t>
                      </a:r>
                    </a:p>
                  </a:txBody>
                  <a:tcPr anchor="ctr"/>
                </a:tc>
                <a:tc>
                  <a:txBody>
                    <a:bodyPr/>
                    <a:lstStyle/>
                    <a:p>
                      <a:pPr lvl="0" algn="ctr">
                        <a:buNone/>
                      </a:pPr>
                      <a:r>
                        <a:rPr lang="en-US" dirty="0"/>
                        <a:t>75-84</a:t>
                      </a:r>
                    </a:p>
                  </a:txBody>
                  <a:tcPr anchor="ctr"/>
                </a:tc>
                <a:extLst>
                  <a:ext uri="{0D108BD9-81ED-4DB2-BD59-A6C34878D82A}">
                    <a16:rowId xmlns:a16="http://schemas.microsoft.com/office/drawing/2014/main" val="2930258449"/>
                  </a:ext>
                </a:extLst>
              </a:tr>
              <a:tr h="370840">
                <a:tc>
                  <a:txBody>
                    <a:bodyPr/>
                    <a:lstStyle/>
                    <a:p>
                      <a:pPr lvl="0" algn="ctr">
                        <a:buNone/>
                      </a:pPr>
                      <a:r>
                        <a:rPr lang="en-US" dirty="0"/>
                        <a:t>Extremely Negatively</a:t>
                      </a:r>
                    </a:p>
                  </a:txBody>
                  <a:tcPr anchor="ctr"/>
                </a:tc>
                <a:tc>
                  <a:txBody>
                    <a:bodyPr/>
                    <a:lstStyle/>
                    <a:p>
                      <a:pPr algn="ctr"/>
                      <a:r>
                        <a:rPr lang="en-US" dirty="0"/>
                        <a:t>0%</a:t>
                      </a:r>
                    </a:p>
                  </a:txBody>
                  <a:tcPr anchor="ctr"/>
                </a:tc>
                <a:tc>
                  <a:txBody>
                    <a:bodyPr/>
                    <a:lstStyle/>
                    <a:p>
                      <a:pPr lvl="0" algn="ctr">
                        <a:buNone/>
                      </a:pPr>
                      <a:r>
                        <a:rPr lang="en-US" dirty="0"/>
                        <a:t>0%</a:t>
                      </a:r>
                    </a:p>
                  </a:txBody>
                  <a:tcPr anchor="ctr"/>
                </a:tc>
                <a:tc>
                  <a:txBody>
                    <a:bodyPr/>
                    <a:lstStyle/>
                    <a:p>
                      <a:pPr lvl="0" algn="ctr">
                        <a:buNone/>
                      </a:pPr>
                      <a:r>
                        <a:rPr lang="en-US" dirty="0"/>
                        <a:t>14%</a:t>
                      </a:r>
                    </a:p>
                  </a:txBody>
                  <a:tcPr anchor="ctr"/>
                </a:tc>
                <a:tc>
                  <a:txBody>
                    <a:bodyPr/>
                    <a:lstStyle/>
                    <a:p>
                      <a:pPr lvl="0" algn="ctr">
                        <a:lnSpc>
                          <a:spcPct val="100000"/>
                        </a:lnSpc>
                        <a:spcBef>
                          <a:spcPts val="0"/>
                        </a:spcBef>
                        <a:spcAft>
                          <a:spcPts val="0"/>
                        </a:spcAft>
                        <a:buNone/>
                      </a:pPr>
                      <a:r>
                        <a:rPr lang="en-US" sz="1800" b="0" i="0" u="none" strike="noStrike" noProof="0" dirty="0">
                          <a:latin typeface="Gill Sans MT"/>
                        </a:rPr>
                        <a:t>11%</a:t>
                      </a:r>
                    </a:p>
                  </a:txBody>
                  <a:tcPr anchor="ctr"/>
                </a:tc>
                <a:tc>
                  <a:txBody>
                    <a:bodyPr/>
                    <a:lstStyle/>
                    <a:p>
                      <a:pPr lvl="0" algn="ctr">
                        <a:lnSpc>
                          <a:spcPct val="100000"/>
                        </a:lnSpc>
                        <a:spcBef>
                          <a:spcPts val="0"/>
                        </a:spcBef>
                        <a:spcAft>
                          <a:spcPts val="0"/>
                        </a:spcAft>
                        <a:buNone/>
                      </a:pPr>
                      <a:r>
                        <a:rPr lang="en-US" sz="1800" b="0" i="0" u="none" strike="noStrike" noProof="0" dirty="0">
                          <a:latin typeface="Gill Sans MT"/>
                        </a:rPr>
                        <a:t>18%</a:t>
                      </a:r>
                    </a:p>
                  </a:txBody>
                  <a:tcPr anchor="ctr"/>
                </a:tc>
                <a:tc>
                  <a:txBody>
                    <a:bodyPr/>
                    <a:lstStyle/>
                    <a:p>
                      <a:pPr lvl="0" algn="ctr">
                        <a:buNone/>
                      </a:pPr>
                      <a:r>
                        <a:rPr lang="en-US" dirty="0"/>
                        <a:t>12%</a:t>
                      </a:r>
                    </a:p>
                  </a:txBody>
                  <a:tcPr anchor="ctr"/>
                </a:tc>
                <a:tc>
                  <a:txBody>
                    <a:bodyPr/>
                    <a:lstStyle/>
                    <a:p>
                      <a:pPr lvl="0" algn="ctr">
                        <a:buNone/>
                      </a:pPr>
                      <a:r>
                        <a:rPr lang="en-US" dirty="0"/>
                        <a:t>23%</a:t>
                      </a:r>
                    </a:p>
                  </a:txBody>
                  <a:tcPr anchor="ctr"/>
                </a:tc>
                <a:extLst>
                  <a:ext uri="{0D108BD9-81ED-4DB2-BD59-A6C34878D82A}">
                    <a16:rowId xmlns:a16="http://schemas.microsoft.com/office/drawing/2014/main" val="3238929950"/>
                  </a:ext>
                </a:extLst>
              </a:tr>
              <a:tr h="370840">
                <a:tc>
                  <a:txBody>
                    <a:bodyPr/>
                    <a:lstStyle/>
                    <a:p>
                      <a:pPr lvl="0" algn="ctr">
                        <a:buNone/>
                      </a:pPr>
                      <a:r>
                        <a:rPr lang="en-US" dirty="0"/>
                        <a:t>Somewhat Negatively</a:t>
                      </a:r>
                    </a:p>
                  </a:txBody>
                  <a:tcPr anchor="ctr"/>
                </a:tc>
                <a:tc>
                  <a:txBody>
                    <a:bodyPr/>
                    <a:lstStyle/>
                    <a:p>
                      <a:pPr algn="ctr"/>
                      <a:r>
                        <a:rPr lang="en-US" dirty="0"/>
                        <a:t>9%</a:t>
                      </a:r>
                    </a:p>
                  </a:txBody>
                  <a:tcPr anchor="ctr"/>
                </a:tc>
                <a:tc>
                  <a:txBody>
                    <a:bodyPr/>
                    <a:lstStyle/>
                    <a:p>
                      <a:pPr lvl="0" algn="ctr">
                        <a:buNone/>
                      </a:pPr>
                      <a:r>
                        <a:rPr lang="en-US" dirty="0"/>
                        <a:t>9%</a:t>
                      </a:r>
                    </a:p>
                  </a:txBody>
                  <a:tcPr anchor="ctr"/>
                </a:tc>
                <a:tc>
                  <a:txBody>
                    <a:bodyPr/>
                    <a:lstStyle/>
                    <a:p>
                      <a:pPr lvl="0" algn="ctr">
                        <a:buNone/>
                      </a:pPr>
                      <a:r>
                        <a:rPr lang="en-US" dirty="0"/>
                        <a:t>11%</a:t>
                      </a:r>
                    </a:p>
                  </a:txBody>
                  <a:tcPr anchor="ctr"/>
                </a:tc>
                <a:tc>
                  <a:txBody>
                    <a:bodyPr/>
                    <a:lstStyle/>
                    <a:p>
                      <a:pPr lvl="0" algn="ctr">
                        <a:buNone/>
                      </a:pPr>
                      <a:r>
                        <a:rPr lang="en-US" dirty="0"/>
                        <a:t>9%</a:t>
                      </a:r>
                    </a:p>
                  </a:txBody>
                  <a:tcPr anchor="ctr"/>
                </a:tc>
                <a:tc>
                  <a:txBody>
                    <a:bodyPr/>
                    <a:lstStyle/>
                    <a:p>
                      <a:pPr lvl="0" algn="ctr">
                        <a:buNone/>
                      </a:pPr>
                      <a:r>
                        <a:rPr lang="en-US" dirty="0"/>
                        <a:t>22%</a:t>
                      </a:r>
                    </a:p>
                  </a:txBody>
                  <a:tcPr anchor="ctr"/>
                </a:tc>
                <a:tc>
                  <a:txBody>
                    <a:bodyPr/>
                    <a:lstStyle/>
                    <a:p>
                      <a:pPr lvl="0" algn="ctr">
                        <a:buNone/>
                      </a:pPr>
                      <a:r>
                        <a:rPr lang="en-US" dirty="0"/>
                        <a:t>24%</a:t>
                      </a:r>
                    </a:p>
                  </a:txBody>
                  <a:tcPr anchor="ctr"/>
                </a:tc>
                <a:tc>
                  <a:txBody>
                    <a:bodyPr/>
                    <a:lstStyle/>
                    <a:p>
                      <a:pPr lvl="0" algn="ctr">
                        <a:buNone/>
                      </a:pPr>
                      <a:r>
                        <a:rPr lang="en-US" dirty="0"/>
                        <a:t>14%</a:t>
                      </a:r>
                    </a:p>
                  </a:txBody>
                  <a:tcPr anchor="ctr"/>
                </a:tc>
                <a:extLst>
                  <a:ext uri="{0D108BD9-81ED-4DB2-BD59-A6C34878D82A}">
                    <a16:rowId xmlns:a16="http://schemas.microsoft.com/office/drawing/2014/main" val="3493909553"/>
                  </a:ext>
                </a:extLst>
              </a:tr>
              <a:tr h="370840">
                <a:tc>
                  <a:txBody>
                    <a:bodyPr/>
                    <a:lstStyle/>
                    <a:p>
                      <a:pPr lvl="0" algn="ctr">
                        <a:buNone/>
                      </a:pPr>
                      <a:r>
                        <a:rPr lang="en-US" dirty="0"/>
                        <a:t>Neither Positively or Negatively</a:t>
                      </a:r>
                    </a:p>
                  </a:txBody>
                  <a:tcPr anchor="ctr"/>
                </a:tc>
                <a:tc>
                  <a:txBody>
                    <a:bodyPr/>
                    <a:lstStyle/>
                    <a:p>
                      <a:pPr algn="ctr"/>
                      <a:r>
                        <a:rPr lang="en-US" dirty="0"/>
                        <a:t>28%</a:t>
                      </a:r>
                    </a:p>
                  </a:txBody>
                  <a:tcPr anchor="ctr"/>
                </a:tc>
                <a:tc>
                  <a:txBody>
                    <a:bodyPr/>
                    <a:lstStyle/>
                    <a:p>
                      <a:pPr lvl="0" algn="ctr">
                        <a:buNone/>
                      </a:pPr>
                      <a:r>
                        <a:rPr lang="en-US" dirty="0"/>
                        <a:t>28%</a:t>
                      </a:r>
                    </a:p>
                  </a:txBody>
                  <a:tcPr anchor="ctr"/>
                </a:tc>
                <a:tc>
                  <a:txBody>
                    <a:bodyPr/>
                    <a:lstStyle/>
                    <a:p>
                      <a:pPr lvl="0" algn="ctr">
                        <a:buNone/>
                      </a:pPr>
                      <a:r>
                        <a:rPr lang="en-US" dirty="0"/>
                        <a:t>19%</a:t>
                      </a:r>
                    </a:p>
                  </a:txBody>
                  <a:tcPr anchor="ctr"/>
                </a:tc>
                <a:tc>
                  <a:txBody>
                    <a:bodyPr/>
                    <a:lstStyle/>
                    <a:p>
                      <a:pPr lvl="0" algn="ctr">
                        <a:buNone/>
                      </a:pPr>
                      <a:r>
                        <a:rPr lang="en-US" dirty="0"/>
                        <a:t>23%</a:t>
                      </a:r>
                    </a:p>
                  </a:txBody>
                  <a:tcPr anchor="ctr"/>
                </a:tc>
                <a:tc>
                  <a:txBody>
                    <a:bodyPr/>
                    <a:lstStyle/>
                    <a:p>
                      <a:pPr lvl="0" algn="ctr">
                        <a:buNone/>
                      </a:pPr>
                      <a:r>
                        <a:rPr lang="en-US" dirty="0"/>
                        <a:t>24%</a:t>
                      </a:r>
                    </a:p>
                  </a:txBody>
                  <a:tcPr anchor="ctr"/>
                </a:tc>
                <a:tc>
                  <a:txBody>
                    <a:bodyPr/>
                    <a:lstStyle/>
                    <a:p>
                      <a:pPr lvl="0" algn="ctr">
                        <a:buNone/>
                      </a:pPr>
                      <a:r>
                        <a:rPr lang="en-US" dirty="0"/>
                        <a:t>23%</a:t>
                      </a:r>
                    </a:p>
                  </a:txBody>
                  <a:tcPr anchor="ctr"/>
                </a:tc>
                <a:tc>
                  <a:txBody>
                    <a:bodyPr/>
                    <a:lstStyle/>
                    <a:p>
                      <a:pPr lvl="0" algn="ctr">
                        <a:buNone/>
                      </a:pPr>
                      <a:r>
                        <a:rPr lang="en-US" dirty="0"/>
                        <a:t>18%</a:t>
                      </a:r>
                    </a:p>
                  </a:txBody>
                  <a:tcPr anchor="ctr"/>
                </a:tc>
                <a:extLst>
                  <a:ext uri="{0D108BD9-81ED-4DB2-BD59-A6C34878D82A}">
                    <a16:rowId xmlns:a16="http://schemas.microsoft.com/office/drawing/2014/main" val="1280283558"/>
                  </a:ext>
                </a:extLst>
              </a:tr>
              <a:tr h="370840">
                <a:tc>
                  <a:txBody>
                    <a:bodyPr/>
                    <a:lstStyle/>
                    <a:p>
                      <a:pPr lvl="0" algn="ctr">
                        <a:buNone/>
                      </a:pPr>
                      <a:r>
                        <a:rPr lang="en-US" dirty="0"/>
                        <a:t>Somewhat Positively</a:t>
                      </a:r>
                    </a:p>
                  </a:txBody>
                  <a:tcPr anchor="ctr"/>
                </a:tc>
                <a:tc>
                  <a:txBody>
                    <a:bodyPr/>
                    <a:lstStyle/>
                    <a:p>
                      <a:pPr algn="ctr"/>
                      <a:r>
                        <a:rPr lang="en-US" dirty="0"/>
                        <a:t>26%</a:t>
                      </a:r>
                    </a:p>
                  </a:txBody>
                  <a:tcPr anchor="ctr"/>
                </a:tc>
                <a:tc>
                  <a:txBody>
                    <a:bodyPr/>
                    <a:lstStyle/>
                    <a:p>
                      <a:pPr lvl="0" algn="ctr">
                        <a:buNone/>
                      </a:pPr>
                      <a:r>
                        <a:rPr lang="en-US" dirty="0"/>
                        <a:t>26%</a:t>
                      </a:r>
                    </a:p>
                  </a:txBody>
                  <a:tcPr anchor="ctr"/>
                </a:tc>
                <a:tc>
                  <a:txBody>
                    <a:bodyPr/>
                    <a:lstStyle/>
                    <a:p>
                      <a:pPr lvl="0" algn="ctr">
                        <a:buNone/>
                      </a:pPr>
                      <a:r>
                        <a:rPr lang="en-US" dirty="0"/>
                        <a:t>26%</a:t>
                      </a:r>
                    </a:p>
                  </a:txBody>
                  <a:tcPr anchor="ctr"/>
                </a:tc>
                <a:tc>
                  <a:txBody>
                    <a:bodyPr/>
                    <a:lstStyle/>
                    <a:p>
                      <a:pPr lvl="0" algn="ctr">
                        <a:buNone/>
                      </a:pPr>
                      <a:r>
                        <a:rPr lang="en-US" dirty="0"/>
                        <a:t>1%</a:t>
                      </a:r>
                    </a:p>
                  </a:txBody>
                  <a:tcPr anchor="ctr"/>
                </a:tc>
                <a:tc>
                  <a:txBody>
                    <a:bodyPr/>
                    <a:lstStyle/>
                    <a:p>
                      <a:pPr lvl="0" algn="ctr">
                        <a:buNone/>
                      </a:pPr>
                      <a:r>
                        <a:rPr lang="en-US" dirty="0"/>
                        <a:t>19%</a:t>
                      </a:r>
                    </a:p>
                  </a:txBody>
                  <a:tcPr anchor="ctr"/>
                </a:tc>
                <a:tc>
                  <a:txBody>
                    <a:bodyPr/>
                    <a:lstStyle/>
                    <a:p>
                      <a:pPr lvl="0" algn="ctr">
                        <a:buNone/>
                      </a:pPr>
                      <a:r>
                        <a:rPr lang="en-US" dirty="0"/>
                        <a:t>22%</a:t>
                      </a:r>
                    </a:p>
                  </a:txBody>
                  <a:tcPr anchor="ctr"/>
                </a:tc>
                <a:tc>
                  <a:txBody>
                    <a:bodyPr/>
                    <a:lstStyle/>
                    <a:p>
                      <a:pPr lvl="0" algn="ctr">
                        <a:buNone/>
                      </a:pPr>
                      <a:r>
                        <a:rPr lang="en-US" dirty="0"/>
                        <a:t>32%</a:t>
                      </a:r>
                    </a:p>
                  </a:txBody>
                  <a:tcPr anchor="ctr"/>
                </a:tc>
                <a:extLst>
                  <a:ext uri="{0D108BD9-81ED-4DB2-BD59-A6C34878D82A}">
                    <a16:rowId xmlns:a16="http://schemas.microsoft.com/office/drawing/2014/main" val="1534480278"/>
                  </a:ext>
                </a:extLst>
              </a:tr>
              <a:tr h="370840">
                <a:tc>
                  <a:txBody>
                    <a:bodyPr/>
                    <a:lstStyle/>
                    <a:p>
                      <a:pPr lvl="0" algn="ctr">
                        <a:buNone/>
                      </a:pPr>
                      <a:r>
                        <a:rPr lang="en-US" dirty="0"/>
                        <a:t>Very Positively</a:t>
                      </a:r>
                    </a:p>
                  </a:txBody>
                  <a:tcPr anchor="ctr"/>
                </a:tc>
                <a:tc>
                  <a:txBody>
                    <a:bodyPr/>
                    <a:lstStyle/>
                    <a:p>
                      <a:pPr algn="ctr"/>
                      <a:r>
                        <a:rPr lang="en-US" dirty="0"/>
                        <a:t>37%</a:t>
                      </a:r>
                    </a:p>
                  </a:txBody>
                  <a:tcPr anchor="ctr"/>
                </a:tc>
                <a:tc>
                  <a:txBody>
                    <a:bodyPr/>
                    <a:lstStyle/>
                    <a:p>
                      <a:pPr lvl="0" algn="ctr">
                        <a:buNone/>
                      </a:pPr>
                      <a:r>
                        <a:rPr lang="en-US" dirty="0"/>
                        <a:t>37%</a:t>
                      </a:r>
                    </a:p>
                  </a:txBody>
                  <a:tcPr anchor="ctr"/>
                </a:tc>
                <a:tc>
                  <a:txBody>
                    <a:bodyPr/>
                    <a:lstStyle/>
                    <a:p>
                      <a:pPr lvl="0" algn="ctr">
                        <a:buNone/>
                      </a:pPr>
                      <a:r>
                        <a:rPr lang="en-US" dirty="0"/>
                        <a:t>30%</a:t>
                      </a:r>
                    </a:p>
                  </a:txBody>
                  <a:tcPr anchor="ctr"/>
                </a:tc>
                <a:tc>
                  <a:txBody>
                    <a:bodyPr/>
                    <a:lstStyle/>
                    <a:p>
                      <a:pPr lvl="0" algn="ctr">
                        <a:buNone/>
                      </a:pPr>
                      <a:r>
                        <a:rPr lang="en-US" dirty="0"/>
                        <a:t>29%</a:t>
                      </a:r>
                    </a:p>
                  </a:txBody>
                  <a:tcPr anchor="ctr"/>
                </a:tc>
                <a:tc>
                  <a:txBody>
                    <a:bodyPr/>
                    <a:lstStyle/>
                    <a:p>
                      <a:pPr lvl="0" algn="ctr">
                        <a:buNone/>
                      </a:pPr>
                      <a:r>
                        <a:rPr lang="en-US" dirty="0"/>
                        <a:t>26%</a:t>
                      </a:r>
                    </a:p>
                  </a:txBody>
                  <a:tcPr anchor="ctr"/>
                </a:tc>
                <a:tc>
                  <a:txBody>
                    <a:bodyPr/>
                    <a:lstStyle/>
                    <a:p>
                      <a:pPr lvl="0" algn="ctr">
                        <a:buNone/>
                      </a:pPr>
                      <a:r>
                        <a:rPr lang="en-US" dirty="0"/>
                        <a:t>19%</a:t>
                      </a:r>
                    </a:p>
                  </a:txBody>
                  <a:tcPr anchor="ctr"/>
                </a:tc>
                <a:tc>
                  <a:txBody>
                    <a:bodyPr/>
                    <a:lstStyle/>
                    <a:p>
                      <a:pPr lvl="0" algn="ctr">
                        <a:buNone/>
                      </a:pPr>
                      <a:r>
                        <a:rPr lang="en-US" dirty="0"/>
                        <a:t>14%</a:t>
                      </a:r>
                    </a:p>
                  </a:txBody>
                  <a:tcPr anchor="ctr"/>
                </a:tc>
                <a:extLst>
                  <a:ext uri="{0D108BD9-81ED-4DB2-BD59-A6C34878D82A}">
                    <a16:rowId xmlns:a16="http://schemas.microsoft.com/office/drawing/2014/main" val="1622155084"/>
                  </a:ext>
                </a:extLst>
              </a:tr>
            </a:tbl>
          </a:graphicData>
        </a:graphic>
      </p:graphicFrame>
      <p:sp>
        <p:nvSpPr>
          <p:cNvPr id="5" name="Slide Number Placeholder 3">
            <a:extLst>
              <a:ext uri="{FF2B5EF4-FFF2-40B4-BE49-F238E27FC236}">
                <a16:creationId xmlns:a16="http://schemas.microsoft.com/office/drawing/2014/main" id="{8EF7552D-6330-5704-90C4-59419BF015CE}"/>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48</a:t>
            </a:r>
          </a:p>
        </p:txBody>
      </p:sp>
    </p:spTree>
    <p:extLst>
      <p:ext uri="{BB962C8B-B14F-4D97-AF65-F5344CB8AC3E}">
        <p14:creationId xmlns:p14="http://schemas.microsoft.com/office/powerpoint/2010/main" val="1168354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5F3018-89E0-601B-5830-976491284AB3}"/>
              </a:ext>
            </a:extLst>
          </p:cNvPr>
          <p:cNvSpPr>
            <a:spLocks noGrp="1"/>
          </p:cNvSpPr>
          <p:nvPr>
            <p:ph type="ctrTitle"/>
          </p:nvPr>
        </p:nvSpPr>
        <p:spPr/>
        <p:txBody>
          <a:bodyPr/>
          <a:lstStyle/>
          <a:p>
            <a:r>
              <a:rPr lang="en-US" cap="none" dirty="0"/>
              <a:t>Thank You</a:t>
            </a:r>
            <a:endParaRPr lang="en-US" dirty="0"/>
          </a:p>
        </p:txBody>
      </p:sp>
      <p:sp>
        <p:nvSpPr>
          <p:cNvPr id="3" name="Slide Number Placeholder 3">
            <a:extLst>
              <a:ext uri="{FF2B5EF4-FFF2-40B4-BE49-F238E27FC236}">
                <a16:creationId xmlns:a16="http://schemas.microsoft.com/office/drawing/2014/main" id="{FCA3EAA0-B2BA-3E72-2749-4F21DE4EDC42}"/>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49</a:t>
            </a:r>
          </a:p>
        </p:txBody>
      </p:sp>
    </p:spTree>
    <p:extLst>
      <p:ext uri="{BB962C8B-B14F-4D97-AF65-F5344CB8AC3E}">
        <p14:creationId xmlns:p14="http://schemas.microsoft.com/office/powerpoint/2010/main" val="3382517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FCC8-C2AB-EFC8-FAB0-E137CDEB0B4D}"/>
              </a:ext>
            </a:extLst>
          </p:cNvPr>
          <p:cNvSpPr>
            <a:spLocks noGrp="1"/>
          </p:cNvSpPr>
          <p:nvPr>
            <p:ph type="title"/>
          </p:nvPr>
        </p:nvSpPr>
        <p:spPr/>
        <p:txBody>
          <a:bodyPr>
            <a:normAutofit fontScale="90000"/>
          </a:bodyPr>
          <a:lstStyle/>
          <a:p>
            <a:r>
              <a:rPr lang="en-US" cap="none" dirty="0"/>
              <a:t>Listening Session Led NIH &amp; CIMIT</a:t>
            </a:r>
          </a:p>
        </p:txBody>
      </p:sp>
      <p:sp>
        <p:nvSpPr>
          <p:cNvPr id="7" name="Content Placeholder 2">
            <a:extLst>
              <a:ext uri="{FF2B5EF4-FFF2-40B4-BE49-F238E27FC236}">
                <a16:creationId xmlns:a16="http://schemas.microsoft.com/office/drawing/2014/main" id="{6F7490A0-73FD-9870-72DD-4A65647785A4}"/>
              </a:ext>
            </a:extLst>
          </p:cNvPr>
          <p:cNvSpPr txBox="1">
            <a:spLocks/>
          </p:cNvSpPr>
          <p:nvPr/>
        </p:nvSpPr>
        <p:spPr>
          <a:xfrm>
            <a:off x="292345" y="1334632"/>
            <a:ext cx="6253246" cy="4866927"/>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Tx/>
              <a:buSzPct val="100000"/>
              <a:buFont typeface="Arial" panose="020B0604020202020204" pitchFamily="34" charset="0"/>
              <a:buChar char="•"/>
              <a:defRPr sz="1800" b="1"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200" dirty="0">
                <a:solidFill>
                  <a:schemeClr val="tx1"/>
                </a:solidFill>
              </a:rPr>
              <a:t>March 24, 2022</a:t>
            </a:r>
          </a:p>
          <a:p>
            <a:pPr marL="324485" lvl="1" indent="0">
              <a:spcBef>
                <a:spcPts val="600"/>
              </a:spcBef>
              <a:spcAft>
                <a:spcPts val="0"/>
              </a:spcAft>
              <a:buNone/>
            </a:pPr>
            <a:r>
              <a:rPr lang="en-US" sz="2200" b="1" dirty="0">
                <a:solidFill>
                  <a:schemeClr val="tx1"/>
                </a:solidFill>
              </a:rPr>
              <a:t>Goals: </a:t>
            </a:r>
            <a:r>
              <a:rPr lang="en-US" sz="2200" b="1" dirty="0">
                <a:ea typeface="+mn-lt"/>
                <a:cs typeface="+mn-lt"/>
              </a:rPr>
              <a:t> </a:t>
            </a:r>
            <a:endParaRPr lang="en-US" sz="2200" dirty="0">
              <a:ea typeface="+mn-lt"/>
              <a:cs typeface="+mn-lt"/>
            </a:endParaRPr>
          </a:p>
          <a:p>
            <a:pPr marL="781685" lvl="1" indent="-457200">
              <a:spcBef>
                <a:spcPts val="600"/>
              </a:spcBef>
              <a:spcAft>
                <a:spcPts val="0"/>
              </a:spcAft>
              <a:buAutoNum type="arabicPeriod"/>
            </a:pPr>
            <a:r>
              <a:rPr lang="en-US" sz="2000" b="0" dirty="0">
                <a:solidFill>
                  <a:schemeClr val="tx1"/>
                </a:solidFill>
                <a:ea typeface="+mn-lt"/>
                <a:cs typeface="+mn-lt"/>
              </a:rPr>
              <a:t>Understand challenges to the accessibility of at-home tests, </a:t>
            </a:r>
            <a:endParaRPr lang="en-US" sz="2000" dirty="0">
              <a:solidFill>
                <a:schemeClr val="tx1"/>
              </a:solidFill>
              <a:ea typeface="+mn-lt"/>
              <a:cs typeface="+mn-lt"/>
            </a:endParaRPr>
          </a:p>
          <a:p>
            <a:pPr marL="781685" lvl="1" indent="-457200">
              <a:spcBef>
                <a:spcPts val="600"/>
              </a:spcBef>
              <a:spcAft>
                <a:spcPts val="0"/>
              </a:spcAft>
              <a:buAutoNum type="arabicPeriod"/>
            </a:pPr>
            <a:r>
              <a:rPr lang="en-US" sz="2000" b="0" dirty="0">
                <a:solidFill>
                  <a:schemeClr val="tx1"/>
                </a:solidFill>
                <a:ea typeface="+mn-lt"/>
                <a:cs typeface="+mn-lt"/>
              </a:rPr>
              <a:t>Discuss potential improvements, including their potential </a:t>
            </a:r>
            <a:r>
              <a:rPr lang="en-US" sz="2000" dirty="0">
                <a:solidFill>
                  <a:schemeClr val="tx1"/>
                </a:solidFill>
                <a:ea typeface="+mn-lt"/>
                <a:cs typeface="+mn-lt"/>
              </a:rPr>
              <a:t>timescale</a:t>
            </a:r>
          </a:p>
          <a:p>
            <a:pPr marL="781685" lvl="1" indent="-457200">
              <a:spcBef>
                <a:spcPts val="600"/>
              </a:spcBef>
              <a:spcAft>
                <a:spcPts val="0"/>
              </a:spcAft>
              <a:buAutoNum type="arabicPeriod"/>
            </a:pPr>
            <a:r>
              <a:rPr lang="en-US" sz="2000" dirty="0">
                <a:solidFill>
                  <a:schemeClr val="tx1"/>
                </a:solidFill>
                <a:ea typeface="+mn-lt"/>
                <a:cs typeface="+mn-lt"/>
              </a:rPr>
              <a:t>Open</a:t>
            </a:r>
            <a:r>
              <a:rPr lang="en-US" sz="2000" b="0" dirty="0">
                <a:solidFill>
                  <a:schemeClr val="tx1"/>
                </a:solidFill>
                <a:ea typeface="+mn-lt"/>
                <a:cs typeface="+mn-lt"/>
              </a:rPr>
              <a:t> lines of communication for ongoing discussion.</a:t>
            </a:r>
            <a:endParaRPr lang="en-US" sz="2000" b="0">
              <a:solidFill>
                <a:schemeClr val="tx1"/>
              </a:solidFill>
            </a:endParaRPr>
          </a:p>
          <a:p>
            <a:pPr marL="324485" lvl="1" indent="0">
              <a:spcBef>
                <a:spcPts val="1600"/>
              </a:spcBef>
              <a:spcAft>
                <a:spcPts val="0"/>
              </a:spcAft>
              <a:buNone/>
            </a:pPr>
            <a:r>
              <a:rPr lang="en-US" sz="2000" dirty="0">
                <a:solidFill>
                  <a:schemeClr val="tx1"/>
                </a:solidFill>
                <a:ea typeface="+mn-lt"/>
                <a:cs typeface="+mn-lt"/>
              </a:rPr>
              <a:t>Breakout groups</a:t>
            </a:r>
            <a:r>
              <a:rPr lang="en-US" sz="1900" dirty="0">
                <a:solidFill>
                  <a:schemeClr val="tx1"/>
                </a:solidFill>
                <a:ea typeface="+mn-lt"/>
                <a:cs typeface="+mn-lt"/>
              </a:rPr>
              <a:t> </a:t>
            </a:r>
            <a:r>
              <a:rPr lang="en-US" sz="2000" dirty="0">
                <a:solidFill>
                  <a:schemeClr val="tx1"/>
                </a:solidFill>
                <a:ea typeface="+mn-lt"/>
                <a:cs typeface="+mn-lt"/>
              </a:rPr>
              <a:t>addressed </a:t>
            </a:r>
            <a:r>
              <a:rPr lang="en-US" sz="2200" b="1" dirty="0">
                <a:solidFill>
                  <a:schemeClr val="tx1"/>
                </a:solidFill>
                <a:ea typeface="+mn-lt"/>
                <a:cs typeface="+mn-lt"/>
              </a:rPr>
              <a:t>three focus areas</a:t>
            </a:r>
            <a:r>
              <a:rPr lang="en-US" sz="2200" dirty="0">
                <a:solidFill>
                  <a:schemeClr val="tx1"/>
                </a:solidFill>
                <a:ea typeface="+mn-lt"/>
                <a:cs typeface="+mn-lt"/>
              </a:rPr>
              <a:t>: </a:t>
            </a:r>
          </a:p>
          <a:p>
            <a:pPr marL="629920" lvl="1" indent="-305435">
              <a:spcBef>
                <a:spcPts val="1000"/>
              </a:spcBef>
              <a:spcAft>
                <a:spcPts val="0"/>
              </a:spcAft>
            </a:pPr>
            <a:r>
              <a:rPr lang="en-US" sz="2000" dirty="0">
                <a:solidFill>
                  <a:schemeClr val="tx1"/>
                </a:solidFill>
                <a:ea typeface="+mn-lt"/>
                <a:cs typeface="+mn-lt"/>
              </a:rPr>
              <a:t>Individuals who are blind or low-vision </a:t>
            </a:r>
          </a:p>
          <a:p>
            <a:pPr marL="629920" lvl="1" indent="-305435">
              <a:spcBef>
                <a:spcPts val="600"/>
              </a:spcBef>
              <a:spcAft>
                <a:spcPts val="0"/>
              </a:spcAft>
            </a:pPr>
            <a:r>
              <a:rPr lang="en-US" sz="2000" dirty="0">
                <a:solidFill>
                  <a:schemeClr val="tx1"/>
                </a:solidFill>
                <a:ea typeface="+mn-lt"/>
                <a:cs typeface="+mn-lt"/>
              </a:rPr>
              <a:t>Individuals with fine motor skill difficulties</a:t>
            </a:r>
          </a:p>
          <a:p>
            <a:pPr marL="629920" lvl="1" indent="-305435">
              <a:spcBef>
                <a:spcPts val="600"/>
              </a:spcBef>
              <a:spcAft>
                <a:spcPts val="0"/>
              </a:spcAft>
            </a:pPr>
            <a:r>
              <a:rPr lang="en-US" sz="2000" dirty="0">
                <a:solidFill>
                  <a:schemeClr val="tx1"/>
                </a:solidFill>
                <a:ea typeface="+mn-lt"/>
                <a:cs typeface="+mn-lt"/>
              </a:rPr>
              <a:t>Older adults</a:t>
            </a:r>
            <a:endParaRPr lang="en-US" sz="2000">
              <a:solidFill>
                <a:schemeClr val="tx1"/>
              </a:solidFill>
              <a:ea typeface="+mn-lt"/>
              <a:cs typeface="+mn-lt"/>
            </a:endParaRPr>
          </a:p>
          <a:p>
            <a:pPr marL="629920" lvl="1" indent="-305435"/>
            <a:endParaRPr lang="en-US" sz="1900" dirty="0">
              <a:solidFill>
                <a:srgbClr val="000000"/>
              </a:solidFill>
              <a:ea typeface="+mn-lt"/>
              <a:cs typeface="+mn-lt"/>
            </a:endParaRPr>
          </a:p>
        </p:txBody>
      </p:sp>
      <p:sp>
        <p:nvSpPr>
          <p:cNvPr id="9" name="Content Placeholder 2">
            <a:extLst>
              <a:ext uri="{FF2B5EF4-FFF2-40B4-BE49-F238E27FC236}">
                <a16:creationId xmlns:a16="http://schemas.microsoft.com/office/drawing/2014/main" id="{0A49E204-FF4E-82DA-376D-E754007653DA}"/>
              </a:ext>
            </a:extLst>
          </p:cNvPr>
          <p:cNvSpPr txBox="1">
            <a:spLocks/>
          </p:cNvSpPr>
          <p:nvPr/>
        </p:nvSpPr>
        <p:spPr>
          <a:xfrm>
            <a:off x="6643112" y="1711718"/>
            <a:ext cx="5331273" cy="4634811"/>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000" b="1" dirty="0">
                <a:solidFill>
                  <a:schemeClr val="tx1"/>
                </a:solidFill>
              </a:rPr>
              <a:t>Advocacy Attendees</a:t>
            </a:r>
            <a:endParaRPr lang="en-US" sz="2000" dirty="0">
              <a:solidFill>
                <a:schemeClr val="tx1"/>
              </a:solidFill>
            </a:endParaRPr>
          </a:p>
          <a:p>
            <a:pPr marL="305435" indent="-305435"/>
            <a:r>
              <a:rPr lang="en-US" sz="2000" dirty="0">
                <a:solidFill>
                  <a:schemeClr val="tx1"/>
                </a:solidFill>
                <a:ea typeface="+mn-lt"/>
                <a:cs typeface="+mn-lt"/>
              </a:rPr>
              <a:t>Alliance on Aging and Vision Loss (AAVL)</a:t>
            </a:r>
          </a:p>
          <a:p>
            <a:pPr marL="305435" indent="-305435"/>
            <a:r>
              <a:rPr lang="en-US" sz="2000" dirty="0">
                <a:solidFill>
                  <a:schemeClr val="tx1"/>
                </a:solidFill>
                <a:ea typeface="+mn-lt"/>
                <a:cs typeface="+mn-lt"/>
              </a:rPr>
              <a:t>American Council of the Blind (ACB)</a:t>
            </a:r>
          </a:p>
          <a:p>
            <a:pPr marL="305435" indent="-305435"/>
            <a:r>
              <a:rPr lang="en-US" sz="2000" dirty="0">
                <a:solidFill>
                  <a:schemeClr val="tx1"/>
                </a:solidFill>
                <a:ea typeface="+mn-lt"/>
                <a:cs typeface="+mn-lt"/>
              </a:rPr>
              <a:t>American Foundation for the Blind (AFB)</a:t>
            </a:r>
          </a:p>
          <a:p>
            <a:pPr marL="305435" indent="-305435"/>
            <a:r>
              <a:rPr lang="en-US" sz="2000" dirty="0">
                <a:solidFill>
                  <a:schemeClr val="tx1"/>
                </a:solidFill>
                <a:ea typeface="+mn-lt"/>
                <a:cs typeface="+mn-lt"/>
              </a:rPr>
              <a:t>American Geriatrics Society (AGS)</a:t>
            </a:r>
            <a:endParaRPr lang="en-US" sz="2000" dirty="0">
              <a:solidFill>
                <a:schemeClr val="tx1"/>
              </a:solidFill>
            </a:endParaRPr>
          </a:p>
          <a:p>
            <a:pPr marL="305435" indent="-305435"/>
            <a:r>
              <a:rPr lang="en-US" sz="2000" dirty="0">
                <a:solidFill>
                  <a:schemeClr val="tx1"/>
                </a:solidFill>
                <a:ea typeface="+mn-lt"/>
                <a:cs typeface="+mn-lt"/>
              </a:rPr>
              <a:t>Independence Through Enhancement of Medicare Coalition (ITEM)</a:t>
            </a:r>
            <a:endParaRPr lang="en-US" sz="2000" dirty="0">
              <a:solidFill>
                <a:schemeClr val="tx1"/>
              </a:solidFill>
            </a:endParaRPr>
          </a:p>
          <a:p>
            <a:pPr marL="305435" indent="-305435"/>
            <a:r>
              <a:rPr lang="en-US" sz="2000" dirty="0">
                <a:solidFill>
                  <a:schemeClr val="tx1"/>
                </a:solidFill>
              </a:rPr>
              <a:t>National Disability Rights Network (NDRN)</a:t>
            </a:r>
          </a:p>
          <a:p>
            <a:pPr marL="305435" indent="-305435"/>
            <a:r>
              <a:rPr lang="en-US" sz="2000" dirty="0">
                <a:solidFill>
                  <a:schemeClr val="tx1"/>
                </a:solidFill>
              </a:rPr>
              <a:t>National Federation of the Blind (NFB)</a:t>
            </a:r>
          </a:p>
          <a:p>
            <a:pPr marL="305435" indent="-305435"/>
            <a:r>
              <a:rPr lang="en-US" sz="2000" dirty="0">
                <a:solidFill>
                  <a:schemeClr val="tx1"/>
                </a:solidFill>
              </a:rPr>
              <a:t>World Institute on Disability (WID)</a:t>
            </a:r>
          </a:p>
        </p:txBody>
      </p:sp>
      <p:sp>
        <p:nvSpPr>
          <p:cNvPr id="5" name="Slide Number Placeholder 3">
            <a:extLst>
              <a:ext uri="{FF2B5EF4-FFF2-40B4-BE49-F238E27FC236}">
                <a16:creationId xmlns:a16="http://schemas.microsoft.com/office/drawing/2014/main" id="{F6E85DC8-0755-9D87-C08C-58E7B23FD027}"/>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5</a:t>
            </a:r>
          </a:p>
        </p:txBody>
      </p:sp>
    </p:spTree>
    <p:extLst>
      <p:ext uri="{BB962C8B-B14F-4D97-AF65-F5344CB8AC3E}">
        <p14:creationId xmlns:p14="http://schemas.microsoft.com/office/powerpoint/2010/main" val="479026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FCC8-C2AB-EFC8-FAB0-E137CDEB0B4D}"/>
              </a:ext>
            </a:extLst>
          </p:cNvPr>
          <p:cNvSpPr>
            <a:spLocks noGrp="1"/>
          </p:cNvSpPr>
          <p:nvPr>
            <p:ph type="title"/>
          </p:nvPr>
        </p:nvSpPr>
        <p:spPr/>
        <p:txBody>
          <a:bodyPr>
            <a:normAutofit fontScale="90000"/>
          </a:bodyPr>
          <a:lstStyle/>
          <a:p>
            <a:r>
              <a:rPr lang="en-US" cap="none" dirty="0"/>
              <a:t>Listening Session: Key Takeaways</a:t>
            </a:r>
            <a:endParaRPr lang="en-US" dirty="0"/>
          </a:p>
        </p:txBody>
      </p:sp>
      <p:sp>
        <p:nvSpPr>
          <p:cNvPr id="8" name="TextBox 7">
            <a:extLst>
              <a:ext uri="{FF2B5EF4-FFF2-40B4-BE49-F238E27FC236}">
                <a16:creationId xmlns:a16="http://schemas.microsoft.com/office/drawing/2014/main" id="{0C1CD957-E99D-D1D7-4F5C-DFB4056A7570}"/>
              </a:ext>
            </a:extLst>
          </p:cNvPr>
          <p:cNvSpPr txBox="1"/>
          <p:nvPr/>
        </p:nvSpPr>
        <p:spPr>
          <a:xfrm>
            <a:off x="435404" y="1420389"/>
            <a:ext cx="11318875" cy="46935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spcBef>
                <a:spcPts val="600"/>
              </a:spcBef>
              <a:buFont typeface="Arial"/>
              <a:buChar char="•"/>
            </a:pPr>
            <a:r>
              <a:rPr lang="en-US" sz="2400" b="1" dirty="0">
                <a:ea typeface="+mn-lt"/>
                <a:cs typeface="+mn-lt"/>
              </a:rPr>
              <a:t>There may not be a “one size fits all” solution for accessible COVID-19 tests </a:t>
            </a:r>
            <a:endParaRPr lang="en-US" sz="3200" b="1" dirty="0"/>
          </a:p>
          <a:p>
            <a:pPr marL="1257300" lvl="2" indent="-342900">
              <a:spcBef>
                <a:spcPts val="600"/>
              </a:spcBef>
              <a:buFont typeface="Courier New"/>
              <a:buChar char="o"/>
            </a:pPr>
            <a:r>
              <a:rPr lang="en-US" sz="2000" dirty="0">
                <a:ea typeface="+mn-lt"/>
                <a:cs typeface="+mn-lt"/>
              </a:rPr>
              <a:t>Different solutions may be necessary to improve accessibility for different groups </a:t>
            </a:r>
            <a:endParaRPr lang="en-US" sz="2000" dirty="0"/>
          </a:p>
          <a:p>
            <a:pPr marL="342900" indent="-342900">
              <a:spcBef>
                <a:spcPts val="2400"/>
              </a:spcBef>
              <a:buFont typeface="Arial"/>
              <a:buChar char="•"/>
            </a:pPr>
            <a:r>
              <a:rPr lang="en-US" sz="2400" b="1" dirty="0">
                <a:ea typeface="+mn-lt"/>
                <a:cs typeface="+mn-lt"/>
              </a:rPr>
              <a:t>Current design and medical equipment standards do not specify the accessibility standards that should be considered for at-home medical products </a:t>
            </a:r>
            <a:endParaRPr lang="en-US" sz="2400" b="1" dirty="0"/>
          </a:p>
          <a:p>
            <a:pPr marL="1257300" lvl="2" indent="-342900">
              <a:spcBef>
                <a:spcPts val="600"/>
              </a:spcBef>
              <a:buFont typeface="Courier New"/>
              <a:buChar char="o"/>
            </a:pPr>
            <a:r>
              <a:rPr lang="en-US" sz="2000" dirty="0">
                <a:ea typeface="+mn-lt"/>
                <a:cs typeface="+mn-lt"/>
              </a:rPr>
              <a:t>An entirely new set of standards would need to clearly define the needs for different types of accessibility </a:t>
            </a:r>
            <a:endParaRPr lang="en-US" sz="2000" dirty="0"/>
          </a:p>
          <a:p>
            <a:pPr marL="342900" indent="-342900">
              <a:spcBef>
                <a:spcPts val="2400"/>
              </a:spcBef>
              <a:buFont typeface="Arial"/>
              <a:buChar char="•"/>
            </a:pPr>
            <a:r>
              <a:rPr lang="en-US" sz="2400" b="1" dirty="0">
                <a:ea typeface="+mn-lt"/>
                <a:cs typeface="+mn-lt"/>
              </a:rPr>
              <a:t>This is an opportunity to inform future product accessibility standards </a:t>
            </a:r>
            <a:endParaRPr lang="en-US" b="1" dirty="0"/>
          </a:p>
          <a:p>
            <a:pPr marL="1257300" lvl="2" indent="-342900">
              <a:spcBef>
                <a:spcPts val="600"/>
              </a:spcBef>
              <a:buFont typeface="Courier New"/>
              <a:buChar char="o"/>
            </a:pPr>
            <a:r>
              <a:rPr lang="en-US" sz="2000" dirty="0">
                <a:ea typeface="+mn-lt"/>
                <a:cs typeface="+mn-lt"/>
              </a:rPr>
              <a:t>COVID-19 tests are not the only at-home medical devices that need to be made more accessible to those with disabilities. </a:t>
            </a:r>
            <a:endParaRPr lang="en-US" sz="2000"/>
          </a:p>
        </p:txBody>
      </p:sp>
      <p:sp>
        <p:nvSpPr>
          <p:cNvPr id="5" name="Slide Number Placeholder 3">
            <a:extLst>
              <a:ext uri="{FF2B5EF4-FFF2-40B4-BE49-F238E27FC236}">
                <a16:creationId xmlns:a16="http://schemas.microsoft.com/office/drawing/2014/main" id="{426A0920-A783-E3E6-29B0-98D4EBF7440C}"/>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6</a:t>
            </a:r>
            <a:endParaRPr lang="en-US"/>
          </a:p>
        </p:txBody>
      </p:sp>
    </p:spTree>
    <p:extLst>
      <p:ext uri="{BB962C8B-B14F-4D97-AF65-F5344CB8AC3E}">
        <p14:creationId xmlns:p14="http://schemas.microsoft.com/office/powerpoint/2010/main" val="92999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5F3018-89E0-601B-5830-976491284AB3}"/>
              </a:ext>
            </a:extLst>
          </p:cNvPr>
          <p:cNvSpPr>
            <a:spLocks noGrp="1"/>
          </p:cNvSpPr>
          <p:nvPr>
            <p:ph type="ctrTitle"/>
          </p:nvPr>
        </p:nvSpPr>
        <p:spPr/>
        <p:txBody>
          <a:bodyPr/>
          <a:lstStyle/>
          <a:p>
            <a:r>
              <a:rPr lang="en-US" cap="none" dirty="0" err="1"/>
              <a:t>RADx</a:t>
            </a:r>
            <a:r>
              <a:rPr lang="en-US" cap="none" dirty="0"/>
              <a:t> Tech Accessible Tests Program</a:t>
            </a:r>
          </a:p>
        </p:txBody>
      </p:sp>
      <p:sp>
        <p:nvSpPr>
          <p:cNvPr id="2" name="TextBox 1">
            <a:extLst>
              <a:ext uri="{FF2B5EF4-FFF2-40B4-BE49-F238E27FC236}">
                <a16:creationId xmlns:a16="http://schemas.microsoft.com/office/drawing/2014/main" id="{B95199E7-91C1-C5BB-EC03-62B23EA1B014}"/>
              </a:ext>
            </a:extLst>
          </p:cNvPr>
          <p:cNvSpPr txBox="1"/>
          <p:nvPr/>
        </p:nvSpPr>
        <p:spPr>
          <a:xfrm>
            <a:off x="860710" y="3511753"/>
            <a:ext cx="10164849" cy="18979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2000"/>
              </a:spcBef>
              <a:buFont typeface="Arial"/>
              <a:buChar char="•"/>
            </a:pPr>
            <a:r>
              <a:rPr lang="en-US" sz="2800" dirty="0">
                <a:solidFill>
                  <a:schemeClr val="bg1"/>
                </a:solidFill>
              </a:rPr>
              <a:t>A new program within </a:t>
            </a:r>
            <a:r>
              <a:rPr lang="en-US" sz="2800" dirty="0" err="1">
                <a:solidFill>
                  <a:schemeClr val="bg1"/>
                </a:solidFill>
              </a:rPr>
              <a:t>RADx</a:t>
            </a:r>
            <a:r>
              <a:rPr lang="en-US" sz="2800" dirty="0">
                <a:solidFill>
                  <a:schemeClr val="bg1"/>
                </a:solidFill>
              </a:rPr>
              <a:t> Tech</a:t>
            </a:r>
          </a:p>
          <a:p>
            <a:pPr marL="457200" indent="-457200">
              <a:spcBef>
                <a:spcPts val="2000"/>
              </a:spcBef>
              <a:buFont typeface="Arial"/>
              <a:buChar char="•"/>
            </a:pPr>
            <a:r>
              <a:rPr lang="en-US" sz="2800" dirty="0">
                <a:solidFill>
                  <a:schemeClr val="bg1"/>
                </a:solidFill>
              </a:rPr>
              <a:t>Targeted at OTC </a:t>
            </a:r>
            <a:r>
              <a:rPr lang="en-US" sz="2800" dirty="0" err="1">
                <a:solidFill>
                  <a:schemeClr val="bg1"/>
                </a:solidFill>
              </a:rPr>
              <a:t>RADx</a:t>
            </a:r>
            <a:r>
              <a:rPr lang="en-US" sz="2800" dirty="0">
                <a:solidFill>
                  <a:schemeClr val="bg1"/>
                </a:solidFill>
              </a:rPr>
              <a:t> tests</a:t>
            </a:r>
          </a:p>
          <a:p>
            <a:pPr marL="457200" indent="-457200">
              <a:spcBef>
                <a:spcPts val="2000"/>
              </a:spcBef>
              <a:buFont typeface="Arial"/>
              <a:buChar char="•"/>
            </a:pPr>
            <a:r>
              <a:rPr lang="en-US" sz="2800" dirty="0">
                <a:solidFill>
                  <a:schemeClr val="bg1"/>
                </a:solidFill>
              </a:rPr>
              <a:t>Required new, different resources and capabilities</a:t>
            </a:r>
          </a:p>
        </p:txBody>
      </p:sp>
      <p:sp>
        <p:nvSpPr>
          <p:cNvPr id="5" name="Slide Number Placeholder 3">
            <a:extLst>
              <a:ext uri="{FF2B5EF4-FFF2-40B4-BE49-F238E27FC236}">
                <a16:creationId xmlns:a16="http://schemas.microsoft.com/office/drawing/2014/main" id="{44F71189-5025-3EAC-66F1-53311F8E7A64}"/>
              </a:ext>
            </a:extLst>
          </p:cNvPr>
          <p:cNvSpPr txBox="1">
            <a:spLocks/>
          </p:cNvSpPr>
          <p:nvPr/>
        </p:nvSpPr>
        <p:spPr>
          <a:xfrm>
            <a:off x="11140502" y="6495530"/>
            <a:ext cx="1052508" cy="365125"/>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t>Slide 7</a:t>
            </a:r>
          </a:p>
        </p:txBody>
      </p:sp>
    </p:spTree>
    <p:extLst>
      <p:ext uri="{BB962C8B-B14F-4D97-AF65-F5344CB8AC3E}">
        <p14:creationId xmlns:p14="http://schemas.microsoft.com/office/powerpoint/2010/main" val="4053126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FCC8-C2AB-EFC8-FAB0-E137CDEB0B4D}"/>
              </a:ext>
            </a:extLst>
          </p:cNvPr>
          <p:cNvSpPr>
            <a:spLocks noGrp="1"/>
          </p:cNvSpPr>
          <p:nvPr>
            <p:ph type="title"/>
          </p:nvPr>
        </p:nvSpPr>
        <p:spPr/>
        <p:txBody>
          <a:bodyPr>
            <a:normAutofit fontScale="90000"/>
          </a:bodyPr>
          <a:lstStyle/>
          <a:p>
            <a:r>
              <a:rPr lang="en-US" cap="none" dirty="0"/>
              <a:t>Advocacy &amp; Government Partners Communications</a:t>
            </a:r>
          </a:p>
        </p:txBody>
      </p:sp>
      <p:sp>
        <p:nvSpPr>
          <p:cNvPr id="7" name="Content Placeholder 2">
            <a:extLst>
              <a:ext uri="{FF2B5EF4-FFF2-40B4-BE49-F238E27FC236}">
                <a16:creationId xmlns:a16="http://schemas.microsoft.com/office/drawing/2014/main" id="{6F7490A0-73FD-9870-72DD-4A65647785A4}"/>
              </a:ext>
            </a:extLst>
          </p:cNvPr>
          <p:cNvSpPr txBox="1">
            <a:spLocks/>
          </p:cNvSpPr>
          <p:nvPr/>
        </p:nvSpPr>
        <p:spPr>
          <a:xfrm>
            <a:off x="462206" y="1330672"/>
            <a:ext cx="11263547" cy="1116193"/>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Tx/>
              <a:buSzPct val="100000"/>
              <a:buFont typeface="Arial" panose="020B0604020202020204" pitchFamily="34" charset="0"/>
              <a:buChar char="•"/>
              <a:defRPr sz="1800" b="1"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Tx/>
              <a:buSzPct val="100000"/>
              <a:buFont typeface="Arial" panose="020B0604020202020204" pitchFamily="34" charset="0"/>
              <a:buChar char="•"/>
              <a:defRPr sz="18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000" dirty="0">
                <a:solidFill>
                  <a:schemeClr val="tx1"/>
                </a:solidFill>
                <a:ea typeface="+mn-lt"/>
                <a:cs typeface="+mn-lt"/>
              </a:rPr>
              <a:t>Monthly Communications Meetings</a:t>
            </a:r>
            <a:endParaRPr lang="en-US" sz="2000" dirty="0">
              <a:solidFill>
                <a:schemeClr val="tx1"/>
              </a:solidFill>
            </a:endParaRPr>
          </a:p>
          <a:p>
            <a:pPr marL="629920" lvl="1" indent="-305435">
              <a:buFont typeface="Courier New" panose="020B0604020202020204" pitchFamily="34" charset="0"/>
              <a:buChar char="o"/>
            </a:pPr>
            <a:r>
              <a:rPr lang="en-US" b="1" dirty="0">
                <a:solidFill>
                  <a:schemeClr val="tx1"/>
                </a:solidFill>
                <a:ea typeface="+mn-lt"/>
                <a:cs typeface="+mn-lt"/>
              </a:rPr>
              <a:t>First meeting:</a:t>
            </a:r>
            <a:r>
              <a:rPr lang="en-US" dirty="0">
                <a:solidFill>
                  <a:schemeClr val="tx1"/>
                </a:solidFill>
                <a:ea typeface="+mn-lt"/>
                <a:cs typeface="+mn-lt"/>
              </a:rPr>
              <a:t> May 11, 2022</a:t>
            </a:r>
            <a:endParaRPr lang="en-US" dirty="0">
              <a:solidFill>
                <a:schemeClr val="tx1"/>
              </a:solidFill>
            </a:endParaRPr>
          </a:p>
          <a:p>
            <a:pPr marL="629920" lvl="1" indent="-305435">
              <a:buFont typeface="Courier New" panose="020B0604020202020204" pitchFamily="34" charset="0"/>
              <a:buChar char="o"/>
            </a:pPr>
            <a:r>
              <a:rPr lang="en-US" b="1" dirty="0">
                <a:solidFill>
                  <a:schemeClr val="tx1"/>
                </a:solidFill>
                <a:ea typeface="+mn-lt"/>
                <a:cs typeface="+mn-lt"/>
              </a:rPr>
              <a:t>Purpose</a:t>
            </a:r>
            <a:r>
              <a:rPr lang="en-US" dirty="0">
                <a:solidFill>
                  <a:schemeClr val="tx1"/>
                </a:solidFill>
                <a:ea typeface="+mn-lt"/>
                <a:cs typeface="+mn-lt"/>
              </a:rPr>
              <a:t>: Solicit input on accessibility challenges and solutions and provide updates on program progress </a:t>
            </a:r>
          </a:p>
          <a:p>
            <a:pPr marL="629920" lvl="1" indent="-305435"/>
            <a:endParaRPr lang="en-US" dirty="0">
              <a:solidFill>
                <a:schemeClr val="tx1"/>
              </a:solidFill>
              <a:ea typeface="+mn-lt"/>
              <a:cs typeface="+mn-lt"/>
            </a:endParaRPr>
          </a:p>
        </p:txBody>
      </p:sp>
      <p:sp>
        <p:nvSpPr>
          <p:cNvPr id="4" name="Content Placeholder 2">
            <a:extLst>
              <a:ext uri="{FF2B5EF4-FFF2-40B4-BE49-F238E27FC236}">
                <a16:creationId xmlns:a16="http://schemas.microsoft.com/office/drawing/2014/main" id="{5A4FD0C0-7D4F-BD6F-2E57-11BF9E7E8815}"/>
              </a:ext>
            </a:extLst>
          </p:cNvPr>
          <p:cNvSpPr txBox="1">
            <a:spLocks/>
          </p:cNvSpPr>
          <p:nvPr/>
        </p:nvSpPr>
        <p:spPr>
          <a:xfrm>
            <a:off x="789420" y="2687013"/>
            <a:ext cx="4330651" cy="3516451"/>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600" b="1" dirty="0">
                <a:solidFill>
                  <a:schemeClr val="tx1"/>
                </a:solidFill>
              </a:rPr>
              <a:t>ADVOCACY GROUPS</a:t>
            </a:r>
            <a:endParaRPr lang="en-US" sz="1600" b="1">
              <a:solidFill>
                <a:schemeClr val="tx1"/>
              </a:solidFill>
            </a:endParaRPr>
          </a:p>
          <a:p>
            <a:pPr marL="305435" indent="-305435"/>
            <a:r>
              <a:rPr lang="en-US" sz="1600" dirty="0">
                <a:solidFill>
                  <a:schemeClr val="tx1"/>
                </a:solidFill>
              </a:rPr>
              <a:t>American Council of the Blind</a:t>
            </a:r>
            <a:endParaRPr lang="en-US" sz="1600">
              <a:solidFill>
                <a:schemeClr val="tx1"/>
              </a:solidFill>
            </a:endParaRPr>
          </a:p>
          <a:p>
            <a:pPr marL="305435" indent="-305435"/>
            <a:r>
              <a:rPr lang="en-US" sz="1600" dirty="0">
                <a:solidFill>
                  <a:schemeClr val="tx1"/>
                </a:solidFill>
              </a:rPr>
              <a:t>American Foundation for the Blind</a:t>
            </a:r>
            <a:endParaRPr lang="en-US" sz="1600">
              <a:solidFill>
                <a:schemeClr val="tx1"/>
              </a:solidFill>
            </a:endParaRPr>
          </a:p>
          <a:p>
            <a:pPr marL="305435" indent="-305435"/>
            <a:r>
              <a:rPr lang="en-US" sz="1600" dirty="0">
                <a:solidFill>
                  <a:schemeClr val="tx1"/>
                </a:solidFill>
              </a:rPr>
              <a:t>National Federation of the Blind</a:t>
            </a:r>
            <a:endParaRPr lang="en-US" sz="1600">
              <a:solidFill>
                <a:schemeClr val="tx1"/>
              </a:solidFill>
            </a:endParaRPr>
          </a:p>
          <a:p>
            <a:pPr marL="305435" indent="-305435"/>
            <a:r>
              <a:rPr lang="en-US" sz="1600" dirty="0">
                <a:solidFill>
                  <a:schemeClr val="tx1"/>
                </a:solidFill>
                <a:ea typeface="+mn-lt"/>
                <a:cs typeface="+mn-lt"/>
              </a:rPr>
              <a:t>Alliance on Aging and Vision Loss</a:t>
            </a:r>
            <a:endParaRPr lang="en-US" sz="1600">
              <a:solidFill>
                <a:schemeClr val="tx1"/>
              </a:solidFill>
              <a:ea typeface="+mn-lt"/>
              <a:cs typeface="+mn-lt"/>
            </a:endParaRPr>
          </a:p>
          <a:p>
            <a:pPr marL="305435" indent="-305435"/>
            <a:r>
              <a:rPr lang="en-US" sz="1600" dirty="0">
                <a:solidFill>
                  <a:schemeClr val="tx1"/>
                </a:solidFill>
                <a:ea typeface="+mn-lt"/>
                <a:cs typeface="+mn-lt"/>
              </a:rPr>
              <a:t>American Geriatrics Society</a:t>
            </a:r>
            <a:endParaRPr lang="en-US" sz="1600">
              <a:solidFill>
                <a:schemeClr val="tx1"/>
              </a:solidFill>
              <a:ea typeface="+mn-lt"/>
              <a:cs typeface="+mn-lt"/>
            </a:endParaRPr>
          </a:p>
          <a:p>
            <a:pPr marL="305435" indent="-305435"/>
            <a:r>
              <a:rPr lang="en-US" sz="1600" dirty="0">
                <a:solidFill>
                  <a:schemeClr val="tx1"/>
                </a:solidFill>
                <a:ea typeface="+mn-lt"/>
                <a:cs typeface="+mn-lt"/>
              </a:rPr>
              <a:t>National Disability Rights Network</a:t>
            </a:r>
            <a:endParaRPr lang="en-US" sz="1600" dirty="0">
              <a:solidFill>
                <a:schemeClr val="tx1"/>
              </a:solidFill>
            </a:endParaRPr>
          </a:p>
          <a:p>
            <a:pPr marL="305435" indent="-305435"/>
            <a:r>
              <a:rPr lang="en-US" sz="1600" dirty="0">
                <a:solidFill>
                  <a:schemeClr val="tx1"/>
                </a:solidFill>
              </a:rPr>
              <a:t>World Institute on Disability</a:t>
            </a:r>
            <a:endParaRPr lang="en-US" sz="1600">
              <a:solidFill>
                <a:schemeClr val="tx1"/>
              </a:solidFill>
            </a:endParaRPr>
          </a:p>
          <a:p>
            <a:pPr marL="305435" indent="-305435"/>
            <a:r>
              <a:rPr lang="en-US" sz="1600" dirty="0">
                <a:solidFill>
                  <a:schemeClr val="tx1"/>
                </a:solidFill>
                <a:ea typeface="+mn-lt"/>
                <a:cs typeface="+mn-lt"/>
              </a:rPr>
              <a:t>Independence Through Enhancement of Medicare and Medicaid Coalition</a:t>
            </a:r>
            <a:endParaRPr lang="en-US" sz="1600" dirty="0">
              <a:solidFill>
                <a:schemeClr val="tx1"/>
              </a:solidFill>
            </a:endParaRPr>
          </a:p>
        </p:txBody>
      </p:sp>
      <p:sp>
        <p:nvSpPr>
          <p:cNvPr id="6" name="Content Placeholder 2">
            <a:extLst>
              <a:ext uri="{FF2B5EF4-FFF2-40B4-BE49-F238E27FC236}">
                <a16:creationId xmlns:a16="http://schemas.microsoft.com/office/drawing/2014/main" id="{1231C03E-CC10-B976-07F1-3AB211606B12}"/>
              </a:ext>
            </a:extLst>
          </p:cNvPr>
          <p:cNvSpPr txBox="1">
            <a:spLocks/>
          </p:cNvSpPr>
          <p:nvPr/>
        </p:nvSpPr>
        <p:spPr>
          <a:xfrm>
            <a:off x="5631261" y="2618910"/>
            <a:ext cx="6120262" cy="3944331"/>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600" b="1" dirty="0">
                <a:solidFill>
                  <a:schemeClr val="tx1"/>
                </a:solidFill>
              </a:rPr>
              <a:t>GOVERNMENT</a:t>
            </a:r>
          </a:p>
          <a:p>
            <a:pPr marL="305435" indent="-305435"/>
            <a:r>
              <a:rPr lang="en-US" sz="1600" dirty="0">
                <a:solidFill>
                  <a:schemeClr val="tx1"/>
                </a:solidFill>
              </a:rPr>
              <a:t>Centers for Disease Control</a:t>
            </a:r>
          </a:p>
          <a:p>
            <a:pPr marL="305435" indent="-305435"/>
            <a:r>
              <a:rPr lang="en-US" sz="1600" dirty="0">
                <a:solidFill>
                  <a:schemeClr val="tx1"/>
                </a:solidFill>
              </a:rPr>
              <a:t>Food and Drug Administration</a:t>
            </a:r>
          </a:p>
          <a:p>
            <a:pPr marL="305435" indent="-305435"/>
            <a:r>
              <a:rPr lang="en-US" sz="1600" dirty="0">
                <a:solidFill>
                  <a:schemeClr val="tx1"/>
                </a:solidFill>
              </a:rPr>
              <a:t>National Council on Disability</a:t>
            </a:r>
          </a:p>
          <a:p>
            <a:pPr marL="305435" indent="-305435"/>
            <a:r>
              <a:rPr lang="en-US" sz="1600" dirty="0">
                <a:solidFill>
                  <a:schemeClr val="tx1"/>
                </a:solidFill>
              </a:rPr>
              <a:t>National Eye Institute</a:t>
            </a:r>
          </a:p>
          <a:p>
            <a:pPr marL="305435" indent="-305435"/>
            <a:r>
              <a:rPr lang="en-US" sz="1600" dirty="0">
                <a:solidFill>
                  <a:schemeClr val="tx1"/>
                </a:solidFill>
              </a:rPr>
              <a:t>National Center for Medical Rehabilitation Research</a:t>
            </a:r>
          </a:p>
          <a:p>
            <a:pPr marL="305435" indent="-305435"/>
            <a:r>
              <a:rPr lang="en-US" sz="1600" dirty="0">
                <a:solidFill>
                  <a:schemeClr val="tx1"/>
                </a:solidFill>
              </a:rPr>
              <a:t>National Institute on Disability, Independent Living, and Rehabilitation Research/ </a:t>
            </a:r>
            <a:r>
              <a:rPr lang="en-US" sz="1600" dirty="0">
                <a:solidFill>
                  <a:schemeClr val="tx1"/>
                </a:solidFill>
                <a:ea typeface="+mn-lt"/>
                <a:cs typeface="+mn-lt"/>
              </a:rPr>
              <a:t>Administration for Community Living </a:t>
            </a:r>
          </a:p>
          <a:p>
            <a:pPr marL="305435" indent="-305435"/>
            <a:r>
              <a:rPr lang="en-US" sz="1600" dirty="0">
                <a:solidFill>
                  <a:schemeClr val="tx1"/>
                </a:solidFill>
              </a:rPr>
              <a:t>National Institute of Dental and Craniofacial Research</a:t>
            </a:r>
          </a:p>
          <a:p>
            <a:pPr marL="305435" indent="-305435"/>
            <a:r>
              <a:rPr lang="en-US" sz="1600" dirty="0">
                <a:solidFill>
                  <a:schemeClr val="tx1"/>
                </a:solidFill>
              </a:rPr>
              <a:t>National Institute of Nursing Research</a:t>
            </a:r>
          </a:p>
          <a:p>
            <a:pPr marL="305435" indent="-305435"/>
            <a:r>
              <a:rPr lang="en-US" sz="1600" dirty="0">
                <a:solidFill>
                  <a:schemeClr val="tx1"/>
                </a:solidFill>
              </a:rPr>
              <a:t>US Access Board</a:t>
            </a:r>
          </a:p>
        </p:txBody>
      </p:sp>
      <p:sp>
        <p:nvSpPr>
          <p:cNvPr id="8" name="Slide Number Placeholder 3">
            <a:extLst>
              <a:ext uri="{FF2B5EF4-FFF2-40B4-BE49-F238E27FC236}">
                <a16:creationId xmlns:a16="http://schemas.microsoft.com/office/drawing/2014/main" id="{36B4830A-4FD5-C5C9-D044-F0E98118A966}"/>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8</a:t>
            </a:r>
          </a:p>
        </p:txBody>
      </p:sp>
    </p:spTree>
    <p:extLst>
      <p:ext uri="{BB962C8B-B14F-4D97-AF65-F5344CB8AC3E}">
        <p14:creationId xmlns:p14="http://schemas.microsoft.com/office/powerpoint/2010/main" val="2065790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D361-FFA3-CF02-5A8C-A2E6EEEF42FE}"/>
              </a:ext>
            </a:extLst>
          </p:cNvPr>
          <p:cNvSpPr>
            <a:spLocks noGrp="1"/>
          </p:cNvSpPr>
          <p:nvPr>
            <p:ph type="title"/>
          </p:nvPr>
        </p:nvSpPr>
        <p:spPr/>
        <p:txBody>
          <a:bodyPr>
            <a:normAutofit fontScale="90000"/>
          </a:bodyPr>
          <a:lstStyle/>
          <a:p>
            <a:r>
              <a:rPr lang="en-US" cap="none" dirty="0" err="1"/>
              <a:t>RADx</a:t>
            </a:r>
            <a:r>
              <a:rPr lang="en-US" cap="none" dirty="0"/>
              <a:t> Tech OTC Test Program Process</a:t>
            </a:r>
            <a:endParaRPr lang="en-US" dirty="0"/>
          </a:p>
        </p:txBody>
      </p:sp>
      <p:pic>
        <p:nvPicPr>
          <p:cNvPr id="20" name="Picture 20" descr="Step 1: Home Lab Evaluation and SME review are conducted">
            <a:extLst>
              <a:ext uri="{FF2B5EF4-FFF2-40B4-BE49-F238E27FC236}">
                <a16:creationId xmlns:a16="http://schemas.microsoft.com/office/drawing/2014/main" id="{4819F377-F698-8DB6-B02E-6965EF4310B3}"/>
              </a:ext>
            </a:extLst>
          </p:cNvPr>
          <p:cNvPicPr>
            <a:picLocks noChangeAspect="1"/>
          </p:cNvPicPr>
          <p:nvPr/>
        </p:nvPicPr>
        <p:blipFill>
          <a:blip r:embed="rId3"/>
          <a:stretch>
            <a:fillRect/>
          </a:stretch>
        </p:blipFill>
        <p:spPr>
          <a:xfrm>
            <a:off x="207999" y="2397946"/>
            <a:ext cx="1818633" cy="2447390"/>
          </a:xfrm>
          <a:prstGeom prst="rect">
            <a:avLst/>
          </a:prstGeom>
        </p:spPr>
      </p:pic>
      <p:pic>
        <p:nvPicPr>
          <p:cNvPr id="21" name="Picture 30" descr="Arrows from step 1 to step 2">
            <a:extLst>
              <a:ext uri="{FF2B5EF4-FFF2-40B4-BE49-F238E27FC236}">
                <a16:creationId xmlns:a16="http://schemas.microsoft.com/office/drawing/2014/main" id="{F51AD542-8820-ABED-AFFA-738CECAA3EE8}"/>
              </a:ext>
            </a:extLst>
          </p:cNvPr>
          <p:cNvPicPr>
            <a:picLocks noChangeAspect="1"/>
          </p:cNvPicPr>
          <p:nvPr/>
        </p:nvPicPr>
        <p:blipFill>
          <a:blip r:embed="rId4"/>
          <a:stretch>
            <a:fillRect/>
          </a:stretch>
        </p:blipFill>
        <p:spPr>
          <a:xfrm>
            <a:off x="2083728" y="3012200"/>
            <a:ext cx="747017" cy="1347306"/>
          </a:xfrm>
          <a:prstGeom prst="rect">
            <a:avLst/>
          </a:prstGeom>
        </p:spPr>
      </p:pic>
      <p:pic>
        <p:nvPicPr>
          <p:cNvPr id="31" name="Picture 31" descr="Step 2: Design Firm and SME Ideation">
            <a:extLst>
              <a:ext uri="{FF2B5EF4-FFF2-40B4-BE49-F238E27FC236}">
                <a16:creationId xmlns:a16="http://schemas.microsoft.com/office/drawing/2014/main" id="{D35568C0-6C3A-8355-5751-B7AAFD5AABA0}"/>
              </a:ext>
            </a:extLst>
          </p:cNvPr>
          <p:cNvPicPr>
            <a:picLocks noChangeAspect="1"/>
          </p:cNvPicPr>
          <p:nvPr/>
        </p:nvPicPr>
        <p:blipFill>
          <a:blip r:embed="rId5"/>
          <a:stretch>
            <a:fillRect/>
          </a:stretch>
        </p:blipFill>
        <p:spPr>
          <a:xfrm>
            <a:off x="2864029" y="3157109"/>
            <a:ext cx="1926191" cy="1117422"/>
          </a:xfrm>
          <a:prstGeom prst="rect">
            <a:avLst/>
          </a:prstGeom>
        </p:spPr>
      </p:pic>
      <p:cxnSp>
        <p:nvCxnSpPr>
          <p:cNvPr id="3" name="Straight Arrow Connector 2" descr="Arrow from step 2 to 3" title="Arrow">
            <a:extLst>
              <a:ext uri="{FF2B5EF4-FFF2-40B4-BE49-F238E27FC236}">
                <a16:creationId xmlns:a16="http://schemas.microsoft.com/office/drawing/2014/main" id="{0DAEE3AD-E166-5537-697F-69DD4ABBB12A}"/>
              </a:ext>
            </a:extLst>
          </p:cNvPr>
          <p:cNvCxnSpPr>
            <a:cxnSpLocks/>
          </p:cNvCxnSpPr>
          <p:nvPr/>
        </p:nvCxnSpPr>
        <p:spPr>
          <a:xfrm>
            <a:off x="4844388" y="3651186"/>
            <a:ext cx="355072" cy="104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2" name="Picture 32" descr="Step 3: Company and Design Firm SME Review">
            <a:extLst>
              <a:ext uri="{FF2B5EF4-FFF2-40B4-BE49-F238E27FC236}">
                <a16:creationId xmlns:a16="http://schemas.microsoft.com/office/drawing/2014/main" id="{684FBFB4-88EB-7698-91B8-EE15927F2D54}"/>
              </a:ext>
            </a:extLst>
          </p:cNvPr>
          <p:cNvPicPr>
            <a:picLocks noChangeAspect="1"/>
          </p:cNvPicPr>
          <p:nvPr/>
        </p:nvPicPr>
        <p:blipFill>
          <a:blip r:embed="rId6"/>
          <a:stretch>
            <a:fillRect/>
          </a:stretch>
        </p:blipFill>
        <p:spPr>
          <a:xfrm>
            <a:off x="5230884" y="3158072"/>
            <a:ext cx="1875783" cy="1115495"/>
          </a:xfrm>
          <a:prstGeom prst="rect">
            <a:avLst/>
          </a:prstGeom>
        </p:spPr>
      </p:pic>
      <p:cxnSp>
        <p:nvCxnSpPr>
          <p:cNvPr id="30" name="Straight Arrow Connector 29" descr="Arrow from step 2 to 3" title="Arrow">
            <a:extLst>
              <a:ext uri="{FF2B5EF4-FFF2-40B4-BE49-F238E27FC236}">
                <a16:creationId xmlns:a16="http://schemas.microsoft.com/office/drawing/2014/main" id="{D4387A70-94FB-91CD-49AD-20C9A22363FD}"/>
              </a:ext>
            </a:extLst>
          </p:cNvPr>
          <p:cNvCxnSpPr>
            <a:cxnSpLocks/>
          </p:cNvCxnSpPr>
          <p:nvPr/>
        </p:nvCxnSpPr>
        <p:spPr>
          <a:xfrm>
            <a:off x="7138570" y="3642720"/>
            <a:ext cx="355072" cy="104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3" name="Picture 33" descr="Step 4: Validation (Prototyping)">
            <a:extLst>
              <a:ext uri="{FF2B5EF4-FFF2-40B4-BE49-F238E27FC236}">
                <a16:creationId xmlns:a16="http://schemas.microsoft.com/office/drawing/2014/main" id="{E8A22D22-B963-397C-5B34-C83D88AAA679}"/>
              </a:ext>
            </a:extLst>
          </p:cNvPr>
          <p:cNvPicPr>
            <a:picLocks noChangeAspect="1"/>
          </p:cNvPicPr>
          <p:nvPr/>
        </p:nvPicPr>
        <p:blipFill>
          <a:blip r:embed="rId7"/>
          <a:stretch>
            <a:fillRect/>
          </a:stretch>
        </p:blipFill>
        <p:spPr>
          <a:xfrm>
            <a:off x="7515011" y="3155237"/>
            <a:ext cx="1870967" cy="1121167"/>
          </a:xfrm>
          <a:prstGeom prst="rect">
            <a:avLst/>
          </a:prstGeom>
        </p:spPr>
      </p:pic>
      <p:cxnSp>
        <p:nvCxnSpPr>
          <p:cNvPr id="4" name="Straight Arrow Connector 3" descr="Arrow from step 2 to 3" title="Arrow">
            <a:extLst>
              <a:ext uri="{FF2B5EF4-FFF2-40B4-BE49-F238E27FC236}">
                <a16:creationId xmlns:a16="http://schemas.microsoft.com/office/drawing/2014/main" id="{7057C0EF-216C-5D48-C719-17798635CEC4}"/>
              </a:ext>
            </a:extLst>
          </p:cNvPr>
          <p:cNvCxnSpPr>
            <a:cxnSpLocks/>
          </p:cNvCxnSpPr>
          <p:nvPr/>
        </p:nvCxnSpPr>
        <p:spPr>
          <a:xfrm>
            <a:off x="9433037" y="3625787"/>
            <a:ext cx="355072" cy="104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4" name="Picture 34" descr="Step 5:  Implementation">
            <a:extLst>
              <a:ext uri="{FF2B5EF4-FFF2-40B4-BE49-F238E27FC236}">
                <a16:creationId xmlns:a16="http://schemas.microsoft.com/office/drawing/2014/main" id="{4147EC6A-78ED-E2AE-27EC-C455DDA110EB}"/>
              </a:ext>
            </a:extLst>
          </p:cNvPr>
          <p:cNvPicPr>
            <a:picLocks noChangeAspect="1"/>
          </p:cNvPicPr>
          <p:nvPr/>
        </p:nvPicPr>
        <p:blipFill>
          <a:blip r:embed="rId8"/>
          <a:stretch>
            <a:fillRect/>
          </a:stretch>
        </p:blipFill>
        <p:spPr>
          <a:xfrm>
            <a:off x="9806684" y="3136187"/>
            <a:ext cx="1970926" cy="1125020"/>
          </a:xfrm>
          <a:prstGeom prst="rect">
            <a:avLst/>
          </a:prstGeom>
        </p:spPr>
      </p:pic>
      <p:sp>
        <p:nvSpPr>
          <p:cNvPr id="19" name="Slide Number Placeholder 3">
            <a:extLst>
              <a:ext uri="{FF2B5EF4-FFF2-40B4-BE49-F238E27FC236}">
                <a16:creationId xmlns:a16="http://schemas.microsoft.com/office/drawing/2014/main" id="{A2E25F3A-4CA0-78D7-8370-BCD27D0E6606}"/>
              </a:ext>
            </a:extLst>
          </p:cNvPr>
          <p:cNvSpPr txBox="1">
            <a:spLocks/>
          </p:cNvSpPr>
          <p:nvPr/>
        </p:nvSpPr>
        <p:spPr>
          <a:xfrm>
            <a:off x="11140502" y="6495530"/>
            <a:ext cx="10525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solidFill>
              </a:rPr>
              <a:t>Slide 9</a:t>
            </a:r>
          </a:p>
        </p:txBody>
      </p:sp>
    </p:spTree>
    <p:extLst>
      <p:ext uri="{BB962C8B-B14F-4D97-AF65-F5344CB8AC3E}">
        <p14:creationId xmlns:p14="http://schemas.microsoft.com/office/powerpoint/2010/main" val="4991852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Veranex Standard Theme">
  <a:themeElements>
    <a:clrScheme name="VRX Palette">
      <a:dk1>
        <a:srgbClr val="57636C"/>
      </a:dk1>
      <a:lt1>
        <a:srgbClr val="FFFFFF"/>
      </a:lt1>
      <a:dk2>
        <a:srgbClr val="748590"/>
      </a:dk2>
      <a:lt2>
        <a:srgbClr val="E3E7E9"/>
      </a:lt2>
      <a:accent1>
        <a:srgbClr val="01A864"/>
      </a:accent1>
      <a:accent2>
        <a:srgbClr val="A0C845"/>
      </a:accent2>
      <a:accent3>
        <a:srgbClr val="00729A"/>
      </a:accent3>
      <a:accent4>
        <a:srgbClr val="28C7B0"/>
      </a:accent4>
      <a:accent5>
        <a:srgbClr val="F0A71C"/>
      </a:accent5>
      <a:accent6>
        <a:srgbClr val="F3D657"/>
      </a:accent6>
      <a:hlink>
        <a:srgbClr val="005F8A"/>
      </a:hlink>
      <a:folHlink>
        <a:srgbClr val="0034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Veranex Standard Theme">
  <a:themeElements>
    <a:clrScheme name="Veranex">
      <a:dk1>
        <a:srgbClr val="E3E7E9"/>
      </a:dk1>
      <a:lt1>
        <a:srgbClr val="FEFFFF"/>
      </a:lt1>
      <a:dk2>
        <a:srgbClr val="00A965"/>
      </a:dk2>
      <a:lt2>
        <a:srgbClr val="A0CA47"/>
      </a:lt2>
      <a:accent1>
        <a:srgbClr val="758591"/>
      </a:accent1>
      <a:accent2>
        <a:srgbClr val="F3DB49"/>
      </a:accent2>
      <a:accent3>
        <a:srgbClr val="00B2B1"/>
      </a:accent3>
      <a:accent4>
        <a:srgbClr val="131E2A"/>
      </a:accent4>
      <a:accent5>
        <a:srgbClr val="F2A900"/>
      </a:accent5>
      <a:accent6>
        <a:srgbClr val="00608B"/>
      </a:accent6>
      <a:hlink>
        <a:srgbClr val="005F8A"/>
      </a:hlink>
      <a:folHlink>
        <a:srgbClr val="0034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VRX Capabilities_Webinar">
  <a:themeElements>
    <a:clrScheme name="Veranex Colors">
      <a:dk1>
        <a:srgbClr val="000000"/>
      </a:dk1>
      <a:lt1>
        <a:srgbClr val="FFFFFF"/>
      </a:lt1>
      <a:dk2>
        <a:srgbClr val="758591"/>
      </a:dk2>
      <a:lt2>
        <a:srgbClr val="E7E6E6"/>
      </a:lt2>
      <a:accent1>
        <a:srgbClr val="00A56B"/>
      </a:accent1>
      <a:accent2>
        <a:srgbClr val="A0CA47"/>
      </a:accent2>
      <a:accent3>
        <a:srgbClr val="758591"/>
      </a:accent3>
      <a:accent4>
        <a:srgbClr val="ECB528"/>
      </a:accent4>
      <a:accent5>
        <a:srgbClr val="5BAEB2"/>
      </a:accent5>
      <a:accent6>
        <a:srgbClr val="A0CA47"/>
      </a:accent6>
      <a:hlink>
        <a:srgbClr val="00A56B"/>
      </a:hlink>
      <a:folHlink>
        <a:srgbClr val="5B9AD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ranex_PPT_Template_9-30-21_v2a" id="{25707977-CAD5-2041-A28D-A62A56907743}" vid="{6F84E74F-FEE6-0B4D-A23D-A8A265B18AB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TotalTime>
  <Words>3393</Words>
  <Application>Microsoft Macintosh PowerPoint</Application>
  <PresentationFormat>Widescreen</PresentationFormat>
  <Paragraphs>589</Paragraphs>
  <Slides>49</Slides>
  <Notes>20</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49</vt:i4>
      </vt:variant>
    </vt:vector>
  </HeadingPairs>
  <TitlesOfParts>
    <vt:vector size="72" baseType="lpstr">
      <vt:lpstr>Arial</vt:lpstr>
      <vt:lpstr>Arial Black</vt:lpstr>
      <vt:lpstr>Arial,Sans-Serif</vt:lpstr>
      <vt:lpstr>Calibri</vt:lpstr>
      <vt:lpstr>Calibri Light</vt:lpstr>
      <vt:lpstr>Courier New</vt:lpstr>
      <vt:lpstr>Courier New,monospace</vt:lpstr>
      <vt:lpstr>Franklin Gothic Medium</vt:lpstr>
      <vt:lpstr>Gill Sans</vt:lpstr>
      <vt:lpstr>Gill Sans MT</vt:lpstr>
      <vt:lpstr>Helvetica</vt:lpstr>
      <vt:lpstr>Helvetica Light</vt:lpstr>
      <vt:lpstr>System Font Regular</vt:lpstr>
      <vt:lpstr>Wingdings</vt:lpstr>
      <vt:lpstr>Wingdings 2</vt:lpstr>
      <vt:lpstr>Wingdings,Sans-Serif</vt:lpstr>
      <vt:lpstr>Dividend</vt:lpstr>
      <vt:lpstr>Dividend</vt:lpstr>
      <vt:lpstr>Dividend</vt:lpstr>
      <vt:lpstr>Dividend</vt:lpstr>
      <vt:lpstr>Veranex Standard Theme</vt:lpstr>
      <vt:lpstr>1_Veranex Standard Theme</vt:lpstr>
      <vt:lpstr>VRX Capabilities_Webinar</vt:lpstr>
      <vt:lpstr>COVID-19  Accessible Testing</vt:lpstr>
      <vt:lpstr>Presenters</vt:lpstr>
      <vt:lpstr>RADx Tech Accessibility Program Agenda</vt:lpstr>
      <vt:lpstr>Program Inception</vt:lpstr>
      <vt:lpstr>Listening Session Led NIH &amp; CIMIT</vt:lpstr>
      <vt:lpstr>Listening Session: Key Takeaways</vt:lpstr>
      <vt:lpstr>RADx Tech Accessible Tests Program</vt:lpstr>
      <vt:lpstr>Advocacy &amp; Government Partners Communications</vt:lpstr>
      <vt:lpstr>RADx Tech OTC Test Program Process</vt:lpstr>
      <vt:lpstr>HomeLab</vt:lpstr>
      <vt:lpstr>Accessibility Analysis</vt:lpstr>
      <vt:lpstr>HomeLab Evaluation Process</vt:lpstr>
      <vt:lpstr>HomeLab Accessibility Analysis</vt:lpstr>
      <vt:lpstr>HomeLab Report – Sample Task Analysis</vt:lpstr>
      <vt:lpstr>Report Sample Excerpts</vt:lpstr>
      <vt:lpstr>HomeLab Report – Sample Recommendations</vt:lpstr>
      <vt:lpstr>Subject Matter Experts</vt:lpstr>
      <vt:lpstr>Subject Matter Experts (SMEs) </vt:lpstr>
      <vt:lpstr>Subject Matter Expert Evaluation Process</vt:lpstr>
      <vt:lpstr>Design &amp; Implementation</vt:lpstr>
      <vt:lpstr>Veranex Solutions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RADx Tech Accessibility Status</vt:lpstr>
      <vt:lpstr>RADx Tech OTC Accessibility Test Funnel</vt:lpstr>
      <vt:lpstr>HomeLab Task Analysis</vt:lpstr>
      <vt:lpstr>Key Design Consideration Examples</vt:lpstr>
      <vt:lpstr>Instructions</vt:lpstr>
      <vt:lpstr>RADx Tech Accessibility Program Takeaways</vt:lpstr>
      <vt:lpstr>Key Takeaways</vt:lpstr>
      <vt:lpstr>Key Takeaways</vt:lpstr>
      <vt:lpstr>RADx Best Practices</vt:lpstr>
      <vt:lpstr>New Initiative – RADx Tech Fast Track Program</vt:lpstr>
      <vt:lpstr>COVID-19 OTC Test Experience Survey</vt:lpstr>
      <vt:lpstr>User Survey</vt:lpstr>
      <vt:lpstr>User Survey – User Population (%)</vt:lpstr>
      <vt:lpstr>User Survey: How would you view purely digital instructions (no printed instructions)? </vt:lpstr>
      <vt:lpstr>User Survey: How would you view purely digital instructions (no printed instructions)?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Dolphin</dc:creator>
  <cp:lastModifiedBy>Kimberly Noble</cp:lastModifiedBy>
  <cp:revision>13501</cp:revision>
  <dcterms:created xsi:type="dcterms:W3CDTF">2022-04-25T18:50:42Z</dcterms:created>
  <dcterms:modified xsi:type="dcterms:W3CDTF">2023-02-07T00:37:52Z</dcterms:modified>
  <cp:contentStatus/>
</cp:coreProperties>
</file>