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theme/themeOverride2.xml" ContentType="application/vnd.openxmlformats-officedocument.themeOverride+xml"/>
  <Override PartName="/ppt/notesSlides/notesSlide2.xml" ContentType="application/vnd.openxmlformats-officedocument.presentationml.notesSlide+xml"/>
  <Override PartName="/ppt/theme/themeOverride3.xml" ContentType="application/vnd.openxmlformats-officedocument.themeOverride+xml"/>
  <Override PartName="/ppt/notesSlides/notesSlide3.xml" ContentType="application/vnd.openxmlformats-officedocument.presentationml.notesSlide+xml"/>
  <Override PartName="/ppt/theme/themeOverride4.xml" ContentType="application/vnd.openxmlformats-officedocument.themeOverr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5.xml" ContentType="application/vnd.openxmlformats-officedocument.themeOverr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52" r:id="rId1"/>
    <p:sldMasterId id="2147483764" r:id="rId2"/>
    <p:sldMasterId id="2147483777" r:id="rId3"/>
  </p:sldMasterIdLst>
  <p:notesMasterIdLst>
    <p:notesMasterId r:id="rId19"/>
  </p:notesMasterIdLst>
  <p:sldIdLst>
    <p:sldId id="1309" r:id="rId4"/>
    <p:sldId id="1292" r:id="rId5"/>
    <p:sldId id="1318" r:id="rId6"/>
    <p:sldId id="1317" r:id="rId7"/>
    <p:sldId id="1311" r:id="rId8"/>
    <p:sldId id="1310" r:id="rId9"/>
    <p:sldId id="1305" r:id="rId10"/>
    <p:sldId id="1312" r:id="rId11"/>
    <p:sldId id="1315" r:id="rId12"/>
    <p:sldId id="1327" r:id="rId13"/>
    <p:sldId id="1322" r:id="rId14"/>
    <p:sldId id="1321" r:id="rId15"/>
    <p:sldId id="1323" r:id="rId16"/>
    <p:sldId id="1324" r:id="rId17"/>
    <p:sldId id="327" r:id="rId18"/>
  </p:sldIdLst>
  <p:sldSz cx="10515600" cy="7772400"/>
  <p:notesSz cx="6858000" cy="9144000"/>
  <p:defaultTextStyle>
    <a:defPPr>
      <a:defRPr lang="en-US"/>
    </a:defPPr>
    <a:lvl1pPr marL="0" algn="l" defTabSz="761992" rtl="0" eaLnBrk="1" latinLnBrk="0" hangingPunct="1">
      <a:defRPr sz="1500" kern="1200">
        <a:solidFill>
          <a:schemeClr val="tx1"/>
        </a:solidFill>
        <a:latin typeface="+mn-lt"/>
        <a:ea typeface="+mn-ea"/>
        <a:cs typeface="+mn-cs"/>
      </a:defRPr>
    </a:lvl1pPr>
    <a:lvl2pPr marL="380996" algn="l" defTabSz="761992" rtl="0" eaLnBrk="1" latinLnBrk="0" hangingPunct="1">
      <a:defRPr sz="1500" kern="1200">
        <a:solidFill>
          <a:schemeClr val="tx1"/>
        </a:solidFill>
        <a:latin typeface="+mn-lt"/>
        <a:ea typeface="+mn-ea"/>
        <a:cs typeface="+mn-cs"/>
      </a:defRPr>
    </a:lvl2pPr>
    <a:lvl3pPr marL="761992" algn="l" defTabSz="761992" rtl="0" eaLnBrk="1" latinLnBrk="0" hangingPunct="1">
      <a:defRPr sz="1500" kern="1200">
        <a:solidFill>
          <a:schemeClr val="tx1"/>
        </a:solidFill>
        <a:latin typeface="+mn-lt"/>
        <a:ea typeface="+mn-ea"/>
        <a:cs typeface="+mn-cs"/>
      </a:defRPr>
    </a:lvl3pPr>
    <a:lvl4pPr marL="1142989" algn="l" defTabSz="761992" rtl="0" eaLnBrk="1" latinLnBrk="0" hangingPunct="1">
      <a:defRPr sz="1500" kern="1200">
        <a:solidFill>
          <a:schemeClr val="tx1"/>
        </a:solidFill>
        <a:latin typeface="+mn-lt"/>
        <a:ea typeface="+mn-ea"/>
        <a:cs typeface="+mn-cs"/>
      </a:defRPr>
    </a:lvl4pPr>
    <a:lvl5pPr marL="1523985" algn="l" defTabSz="761992" rtl="0" eaLnBrk="1" latinLnBrk="0" hangingPunct="1">
      <a:defRPr sz="1500" kern="1200">
        <a:solidFill>
          <a:schemeClr val="tx1"/>
        </a:solidFill>
        <a:latin typeface="+mn-lt"/>
        <a:ea typeface="+mn-ea"/>
        <a:cs typeface="+mn-cs"/>
      </a:defRPr>
    </a:lvl5pPr>
    <a:lvl6pPr marL="1904981" algn="l" defTabSz="761992" rtl="0" eaLnBrk="1" latinLnBrk="0" hangingPunct="1">
      <a:defRPr sz="1500" kern="1200">
        <a:solidFill>
          <a:schemeClr val="tx1"/>
        </a:solidFill>
        <a:latin typeface="+mn-lt"/>
        <a:ea typeface="+mn-ea"/>
        <a:cs typeface="+mn-cs"/>
      </a:defRPr>
    </a:lvl6pPr>
    <a:lvl7pPr marL="2285977" algn="l" defTabSz="761992" rtl="0" eaLnBrk="1" latinLnBrk="0" hangingPunct="1">
      <a:defRPr sz="1500" kern="1200">
        <a:solidFill>
          <a:schemeClr val="tx1"/>
        </a:solidFill>
        <a:latin typeface="+mn-lt"/>
        <a:ea typeface="+mn-ea"/>
        <a:cs typeface="+mn-cs"/>
      </a:defRPr>
    </a:lvl7pPr>
    <a:lvl8pPr marL="2666973" algn="l" defTabSz="761992" rtl="0" eaLnBrk="1" latinLnBrk="0" hangingPunct="1">
      <a:defRPr sz="1500" kern="1200">
        <a:solidFill>
          <a:schemeClr val="tx1"/>
        </a:solidFill>
        <a:latin typeface="+mn-lt"/>
        <a:ea typeface="+mn-ea"/>
        <a:cs typeface="+mn-cs"/>
      </a:defRPr>
    </a:lvl8pPr>
    <a:lvl9pPr marL="3047970" algn="l" defTabSz="761992" rtl="0" eaLnBrk="1" latinLnBrk="0" hangingPunct="1">
      <a:defRPr sz="15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6" userDrawn="1">
          <p15:clr>
            <a:srgbClr val="A4A3A4"/>
          </p15:clr>
        </p15:guide>
        <p15:guide id="2" pos="614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CC9A"/>
    <a:srgbClr val="07A7E7"/>
    <a:srgbClr val="58ADA7"/>
    <a:srgbClr val="4982CF"/>
    <a:srgbClr val="7A7D81"/>
    <a:srgbClr val="1A3C6C"/>
    <a:srgbClr val="F15C4D"/>
    <a:srgbClr val="F15CF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454617E-27BA-497C-91CD-643EC3C5E6BC}" v="990" dt="2022-04-04T20:07:02.310"/>
    <p1510:client id="{DAE6A3E5-492E-5841-994D-A5F763164FA1}" v="7110" dt="2022-04-04T19:05:15.97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36"/>
        <p:guide pos="6144"/>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microsoft.com/office/2015/10/relationships/revisionInfo" Target="revisionInfo.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microsoft.com/office/2016/11/relationships/changesInfo" Target="changesInfos/changesInfo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k Bonifacio" userId="aaf512ae-0295-4f39-9c04-db1c27ae94f3" providerId="ADAL" clId="{60FEAFFB-46AF-479C-AE19-3987D89A909C}"/>
    <pc:docChg chg="custSel addSld delSld modSld sldOrd">
      <pc:chgData name="Mark Bonifacio" userId="aaf512ae-0295-4f39-9c04-db1c27ae94f3" providerId="ADAL" clId="{60FEAFFB-46AF-479C-AE19-3987D89A909C}" dt="2022-04-03T14:53:51.341" v="2815" actId="20577"/>
      <pc:docMkLst>
        <pc:docMk/>
      </pc:docMkLst>
      <pc:sldChg chg="modSp mod">
        <pc:chgData name="Mark Bonifacio" userId="aaf512ae-0295-4f39-9c04-db1c27ae94f3" providerId="ADAL" clId="{60FEAFFB-46AF-479C-AE19-3987D89A909C}" dt="2022-04-03T14:45:25.704" v="2045" actId="20577"/>
        <pc:sldMkLst>
          <pc:docMk/>
          <pc:sldMk cId="1531487426" sldId="1292"/>
        </pc:sldMkLst>
        <pc:spChg chg="mod">
          <ac:chgData name="Mark Bonifacio" userId="aaf512ae-0295-4f39-9c04-db1c27ae94f3" providerId="ADAL" clId="{60FEAFFB-46AF-479C-AE19-3987D89A909C}" dt="2022-04-03T14:45:25.704" v="2045" actId="20577"/>
          <ac:spMkLst>
            <pc:docMk/>
            <pc:sldMk cId="1531487426" sldId="1292"/>
            <ac:spMk id="3" creationId="{A908C39C-F5D1-D74D-99D7-2F5618A21F9F}"/>
          </ac:spMkLst>
        </pc:spChg>
      </pc:sldChg>
      <pc:sldChg chg="addSp delSp modSp mod">
        <pc:chgData name="Mark Bonifacio" userId="aaf512ae-0295-4f39-9c04-db1c27ae94f3" providerId="ADAL" clId="{60FEAFFB-46AF-479C-AE19-3987D89A909C}" dt="2022-04-02T16:00:22.579" v="156" actId="21"/>
        <pc:sldMkLst>
          <pc:docMk/>
          <pc:sldMk cId="292331634" sldId="1312"/>
        </pc:sldMkLst>
        <pc:spChg chg="mod">
          <ac:chgData name="Mark Bonifacio" userId="aaf512ae-0295-4f39-9c04-db1c27ae94f3" providerId="ADAL" clId="{60FEAFFB-46AF-479C-AE19-3987D89A909C}" dt="2022-04-02T15:58:53.223" v="145" actId="14100"/>
          <ac:spMkLst>
            <pc:docMk/>
            <pc:sldMk cId="292331634" sldId="1312"/>
            <ac:spMk id="9" creationId="{7CDEAD21-037B-6C46-82A3-075501BAC7E3}"/>
          </ac:spMkLst>
        </pc:spChg>
        <pc:spChg chg="mod">
          <ac:chgData name="Mark Bonifacio" userId="aaf512ae-0295-4f39-9c04-db1c27ae94f3" providerId="ADAL" clId="{60FEAFFB-46AF-479C-AE19-3987D89A909C}" dt="2022-04-02T15:55:36.517" v="136" actId="20577"/>
          <ac:spMkLst>
            <pc:docMk/>
            <pc:sldMk cId="292331634" sldId="1312"/>
            <ac:spMk id="31" creationId="{07E04530-1A60-4642-9D08-FDCC7D3E13C2}"/>
          </ac:spMkLst>
        </pc:spChg>
        <pc:picChg chg="add mod">
          <ac:chgData name="Mark Bonifacio" userId="aaf512ae-0295-4f39-9c04-db1c27ae94f3" providerId="ADAL" clId="{60FEAFFB-46AF-479C-AE19-3987D89A909C}" dt="2022-04-02T15:55:19.049" v="132" actId="1076"/>
          <ac:picMkLst>
            <pc:docMk/>
            <pc:sldMk cId="292331634" sldId="1312"/>
            <ac:picMk id="1026" creationId="{85534068-C21A-4287-A85F-2D6402EEF954}"/>
          </ac:picMkLst>
        </pc:picChg>
        <pc:picChg chg="add del mod">
          <ac:chgData name="Mark Bonifacio" userId="aaf512ae-0295-4f39-9c04-db1c27ae94f3" providerId="ADAL" clId="{60FEAFFB-46AF-479C-AE19-3987D89A909C}" dt="2022-04-02T15:58:55.939" v="146"/>
          <ac:picMkLst>
            <pc:docMk/>
            <pc:sldMk cId="292331634" sldId="1312"/>
            <ac:picMk id="1028" creationId="{CF647A00-62E2-40FF-9B89-60C1CCD94EFA}"/>
          </ac:picMkLst>
        </pc:picChg>
        <pc:picChg chg="add del mod">
          <ac:chgData name="Mark Bonifacio" userId="aaf512ae-0295-4f39-9c04-db1c27ae94f3" providerId="ADAL" clId="{60FEAFFB-46AF-479C-AE19-3987D89A909C}" dt="2022-04-02T16:00:22.579" v="156" actId="21"/>
          <ac:picMkLst>
            <pc:docMk/>
            <pc:sldMk cId="292331634" sldId="1312"/>
            <ac:picMk id="1030" creationId="{F1F04676-170E-497C-8205-756C480375A0}"/>
          </ac:picMkLst>
        </pc:picChg>
      </pc:sldChg>
      <pc:sldChg chg="modSp new del mod">
        <pc:chgData name="Mark Bonifacio" userId="aaf512ae-0295-4f39-9c04-db1c27ae94f3" providerId="ADAL" clId="{60FEAFFB-46AF-479C-AE19-3987D89A909C}" dt="2022-04-03T14:50:19.527" v="2365" actId="47"/>
        <pc:sldMkLst>
          <pc:docMk/>
          <pc:sldMk cId="2648673728" sldId="1313"/>
        </pc:sldMkLst>
        <pc:spChg chg="mod">
          <ac:chgData name="Mark Bonifacio" userId="aaf512ae-0295-4f39-9c04-db1c27ae94f3" providerId="ADAL" clId="{60FEAFFB-46AF-479C-AE19-3987D89A909C}" dt="2022-04-03T14:50:11.752" v="2363" actId="27636"/>
          <ac:spMkLst>
            <pc:docMk/>
            <pc:sldMk cId="2648673728" sldId="1313"/>
            <ac:spMk id="2" creationId="{E0EA9C7B-948D-47B4-AFD0-325B703EBFC4}"/>
          </ac:spMkLst>
        </pc:spChg>
      </pc:sldChg>
      <pc:sldChg chg="addSp modSp new mod">
        <pc:chgData name="Mark Bonifacio" userId="aaf512ae-0295-4f39-9c04-db1c27ae94f3" providerId="ADAL" clId="{60FEAFFB-46AF-479C-AE19-3987D89A909C}" dt="2022-04-02T16:03:20.063" v="663" actId="1076"/>
        <pc:sldMkLst>
          <pc:docMk/>
          <pc:sldMk cId="4231035094" sldId="1314"/>
        </pc:sldMkLst>
        <pc:spChg chg="add mod">
          <ac:chgData name="Mark Bonifacio" userId="aaf512ae-0295-4f39-9c04-db1c27ae94f3" providerId="ADAL" clId="{60FEAFFB-46AF-479C-AE19-3987D89A909C}" dt="2022-04-02T16:03:17.296" v="662" actId="1076"/>
          <ac:spMkLst>
            <pc:docMk/>
            <pc:sldMk cId="4231035094" sldId="1314"/>
            <ac:spMk id="6" creationId="{066D0DD4-ADD0-42AD-AEBA-1CB1E88F73CC}"/>
          </ac:spMkLst>
        </pc:spChg>
        <pc:picChg chg="add mod">
          <ac:chgData name="Mark Bonifacio" userId="aaf512ae-0295-4f39-9c04-db1c27ae94f3" providerId="ADAL" clId="{60FEAFFB-46AF-479C-AE19-3987D89A909C}" dt="2022-04-02T16:03:13.773" v="661" actId="1076"/>
          <ac:picMkLst>
            <pc:docMk/>
            <pc:sldMk cId="4231035094" sldId="1314"/>
            <ac:picMk id="4" creationId="{9918DF57-3516-4E5C-8EBF-168470C3F250}"/>
          </ac:picMkLst>
        </pc:picChg>
        <pc:picChg chg="add mod">
          <ac:chgData name="Mark Bonifacio" userId="aaf512ae-0295-4f39-9c04-db1c27ae94f3" providerId="ADAL" clId="{60FEAFFB-46AF-479C-AE19-3987D89A909C}" dt="2022-04-02T16:03:20.063" v="663" actId="1076"/>
          <ac:picMkLst>
            <pc:docMk/>
            <pc:sldMk cId="4231035094" sldId="1314"/>
            <ac:picMk id="5" creationId="{6FE99497-CF31-43AF-B3EC-2221AF1D1061}"/>
          </ac:picMkLst>
        </pc:picChg>
      </pc:sldChg>
      <pc:sldChg chg="addSp modSp new mod">
        <pc:chgData name="Mark Bonifacio" userId="aaf512ae-0295-4f39-9c04-db1c27ae94f3" providerId="ADAL" clId="{60FEAFFB-46AF-479C-AE19-3987D89A909C}" dt="2022-04-02T16:07:08.197" v="1022" actId="20577"/>
        <pc:sldMkLst>
          <pc:docMk/>
          <pc:sldMk cId="2958527329" sldId="1315"/>
        </pc:sldMkLst>
        <pc:spChg chg="add mod">
          <ac:chgData name="Mark Bonifacio" userId="aaf512ae-0295-4f39-9c04-db1c27ae94f3" providerId="ADAL" clId="{60FEAFFB-46AF-479C-AE19-3987D89A909C}" dt="2022-04-02T16:07:08.197" v="1022" actId="20577"/>
          <ac:spMkLst>
            <pc:docMk/>
            <pc:sldMk cId="2958527329" sldId="1315"/>
            <ac:spMk id="4" creationId="{68462275-3893-4662-917C-AC5D2000982C}"/>
          </ac:spMkLst>
        </pc:spChg>
      </pc:sldChg>
      <pc:sldChg chg="modSp new mod">
        <pc:chgData name="Mark Bonifacio" userId="aaf512ae-0295-4f39-9c04-db1c27ae94f3" providerId="ADAL" clId="{60FEAFFB-46AF-479C-AE19-3987D89A909C}" dt="2022-04-02T17:35:48.980" v="1279" actId="20577"/>
        <pc:sldMkLst>
          <pc:docMk/>
          <pc:sldMk cId="208543577" sldId="1316"/>
        </pc:sldMkLst>
        <pc:spChg chg="mod">
          <ac:chgData name="Mark Bonifacio" userId="aaf512ae-0295-4f39-9c04-db1c27ae94f3" providerId="ADAL" clId="{60FEAFFB-46AF-479C-AE19-3987D89A909C}" dt="2022-04-02T17:31:10.147" v="1044" actId="20577"/>
          <ac:spMkLst>
            <pc:docMk/>
            <pc:sldMk cId="208543577" sldId="1316"/>
            <ac:spMk id="2" creationId="{DADEE105-C3BD-48A4-A771-6B6D69ABC4E3}"/>
          </ac:spMkLst>
        </pc:spChg>
        <pc:spChg chg="mod">
          <ac:chgData name="Mark Bonifacio" userId="aaf512ae-0295-4f39-9c04-db1c27ae94f3" providerId="ADAL" clId="{60FEAFFB-46AF-479C-AE19-3987D89A909C}" dt="2022-04-02T17:35:48.980" v="1279" actId="20577"/>
          <ac:spMkLst>
            <pc:docMk/>
            <pc:sldMk cId="208543577" sldId="1316"/>
            <ac:spMk id="3" creationId="{AF7B0B79-CFFF-4A16-8720-A6AA505A4D27}"/>
          </ac:spMkLst>
        </pc:spChg>
      </pc:sldChg>
      <pc:sldChg chg="addSp modSp new mod">
        <pc:chgData name="Mark Bonifacio" userId="aaf512ae-0295-4f39-9c04-db1c27ae94f3" providerId="ADAL" clId="{60FEAFFB-46AF-479C-AE19-3987D89A909C}" dt="2022-04-03T14:53:51.341" v="2815" actId="20577"/>
        <pc:sldMkLst>
          <pc:docMk/>
          <pc:sldMk cId="2893051377" sldId="1317"/>
        </pc:sldMkLst>
        <pc:spChg chg="mod">
          <ac:chgData name="Mark Bonifacio" userId="aaf512ae-0295-4f39-9c04-db1c27ae94f3" providerId="ADAL" clId="{60FEAFFB-46AF-479C-AE19-3987D89A909C}" dt="2022-04-02T17:59:17.238" v="1348" actId="20577"/>
          <ac:spMkLst>
            <pc:docMk/>
            <pc:sldMk cId="2893051377" sldId="1317"/>
            <ac:spMk id="2" creationId="{8B2E7BD0-4132-4710-9186-E4F273A6E8E4}"/>
          </ac:spMkLst>
        </pc:spChg>
        <pc:spChg chg="add mod">
          <ac:chgData name="Mark Bonifacio" userId="aaf512ae-0295-4f39-9c04-db1c27ae94f3" providerId="ADAL" clId="{60FEAFFB-46AF-479C-AE19-3987D89A909C}" dt="2022-04-03T14:53:51.341" v="2815" actId="20577"/>
          <ac:spMkLst>
            <pc:docMk/>
            <pc:sldMk cId="2893051377" sldId="1317"/>
            <ac:spMk id="4" creationId="{A4213CC5-27BC-440D-BCCB-3AD811EE3B6C}"/>
          </ac:spMkLst>
        </pc:spChg>
      </pc:sldChg>
      <pc:sldChg chg="addSp modSp new mod">
        <pc:chgData name="Mark Bonifacio" userId="aaf512ae-0295-4f39-9c04-db1c27ae94f3" providerId="ADAL" clId="{60FEAFFB-46AF-479C-AE19-3987D89A909C}" dt="2022-04-03T14:49:16.433" v="2357" actId="14100"/>
        <pc:sldMkLst>
          <pc:docMk/>
          <pc:sldMk cId="313147870" sldId="1318"/>
        </pc:sldMkLst>
        <pc:spChg chg="mod">
          <ac:chgData name="Mark Bonifacio" userId="aaf512ae-0295-4f39-9c04-db1c27ae94f3" providerId="ADAL" clId="{60FEAFFB-46AF-479C-AE19-3987D89A909C}" dt="2022-04-03T14:45:42.669" v="2063" actId="20577"/>
          <ac:spMkLst>
            <pc:docMk/>
            <pc:sldMk cId="313147870" sldId="1318"/>
            <ac:spMk id="2" creationId="{E4857B2F-E0B4-487C-B151-EF11EAA78C7C}"/>
          </ac:spMkLst>
        </pc:spChg>
        <pc:spChg chg="add mod">
          <ac:chgData name="Mark Bonifacio" userId="aaf512ae-0295-4f39-9c04-db1c27ae94f3" providerId="ADAL" clId="{60FEAFFB-46AF-479C-AE19-3987D89A909C}" dt="2022-04-03T14:49:16.433" v="2357" actId="14100"/>
          <ac:spMkLst>
            <pc:docMk/>
            <pc:sldMk cId="313147870" sldId="1318"/>
            <ac:spMk id="4" creationId="{3F0C8446-1948-4604-AECA-15C04F8A105C}"/>
          </ac:spMkLst>
        </pc:spChg>
      </pc:sldChg>
      <pc:sldChg chg="new del">
        <pc:chgData name="Mark Bonifacio" userId="aaf512ae-0295-4f39-9c04-db1c27ae94f3" providerId="ADAL" clId="{60FEAFFB-46AF-479C-AE19-3987D89A909C}" dt="2022-04-03T14:50:22.078" v="2366" actId="47"/>
        <pc:sldMkLst>
          <pc:docMk/>
          <pc:sldMk cId="3197502110" sldId="1319"/>
        </pc:sldMkLst>
      </pc:sldChg>
      <pc:sldChg chg="addSp modSp new mod ord">
        <pc:chgData name="Mark Bonifacio" userId="aaf512ae-0295-4f39-9c04-db1c27ae94f3" providerId="ADAL" clId="{60FEAFFB-46AF-479C-AE19-3987D89A909C}" dt="2022-04-03T14:52:38.090" v="2665" actId="20577"/>
        <pc:sldMkLst>
          <pc:docMk/>
          <pc:sldMk cId="4066837224" sldId="1320"/>
        </pc:sldMkLst>
        <pc:spChg chg="add mod">
          <ac:chgData name="Mark Bonifacio" userId="aaf512ae-0295-4f39-9c04-db1c27ae94f3" providerId="ADAL" clId="{60FEAFFB-46AF-479C-AE19-3987D89A909C}" dt="2022-04-03T14:52:38.090" v="2665" actId="20577"/>
          <ac:spMkLst>
            <pc:docMk/>
            <pc:sldMk cId="4066837224" sldId="1320"/>
            <ac:spMk id="5" creationId="{44433F04-CBA3-4330-B43C-6AD9547CF703}"/>
          </ac:spMkLst>
        </pc:spChg>
      </pc:sldChg>
      <pc:sldChg chg="modSp mod">
        <pc:chgData name="Mark Bonifacio" userId="aaf512ae-0295-4f39-9c04-db1c27ae94f3" providerId="ADAL" clId="{60FEAFFB-46AF-479C-AE19-3987D89A909C}" dt="2022-04-03T14:52:02.918" v="2574" actId="20577"/>
        <pc:sldMkLst>
          <pc:docMk/>
          <pc:sldMk cId="94911037" sldId="1321"/>
        </pc:sldMkLst>
        <pc:spChg chg="mod">
          <ac:chgData name="Mark Bonifacio" userId="aaf512ae-0295-4f39-9c04-db1c27ae94f3" providerId="ADAL" clId="{60FEAFFB-46AF-479C-AE19-3987D89A909C}" dt="2022-04-03T14:52:02.918" v="2574" actId="20577"/>
          <ac:spMkLst>
            <pc:docMk/>
            <pc:sldMk cId="94911037" sldId="1321"/>
            <ac:spMk id="4" creationId="{68462275-3893-4662-917C-AC5D2000982C}"/>
          </ac:spMkLst>
        </pc:spChg>
      </pc:sldChg>
    </pc:docChg>
  </pc:docChgLst>
  <pc:docChgLst>
    <pc:chgData name="Mark Bonifacio" userId="aaf512ae-0295-4f39-9c04-db1c27ae94f3" providerId="ADAL" clId="{7454617E-27BA-497C-91CD-643EC3C5E6BC}"/>
    <pc:docChg chg="undo redo custSel modSld">
      <pc:chgData name="Mark Bonifacio" userId="aaf512ae-0295-4f39-9c04-db1c27ae94f3" providerId="ADAL" clId="{7454617E-27BA-497C-91CD-643EC3C5E6BC}" dt="2022-04-04T20:07:02.310" v="988" actId="20577"/>
      <pc:docMkLst>
        <pc:docMk/>
      </pc:docMkLst>
      <pc:sldChg chg="modSp mod">
        <pc:chgData name="Mark Bonifacio" userId="aaf512ae-0295-4f39-9c04-db1c27ae94f3" providerId="ADAL" clId="{7454617E-27BA-497C-91CD-643EC3C5E6BC}" dt="2022-04-04T17:31:21.636" v="330" actId="20577"/>
        <pc:sldMkLst>
          <pc:docMk/>
          <pc:sldMk cId="1531487426" sldId="1292"/>
        </pc:sldMkLst>
        <pc:spChg chg="mod">
          <ac:chgData name="Mark Bonifacio" userId="aaf512ae-0295-4f39-9c04-db1c27ae94f3" providerId="ADAL" clId="{7454617E-27BA-497C-91CD-643EC3C5E6BC}" dt="2022-04-04T17:31:21.636" v="330" actId="20577"/>
          <ac:spMkLst>
            <pc:docMk/>
            <pc:sldMk cId="1531487426" sldId="1292"/>
            <ac:spMk id="3" creationId="{A908C39C-F5D1-D74D-99D7-2F5618A21F9F}"/>
          </ac:spMkLst>
        </pc:spChg>
      </pc:sldChg>
      <pc:sldChg chg="modSp mod">
        <pc:chgData name="Mark Bonifacio" userId="aaf512ae-0295-4f39-9c04-db1c27ae94f3" providerId="ADAL" clId="{7454617E-27BA-497C-91CD-643EC3C5E6BC}" dt="2022-04-04T18:05:54.579" v="384" actId="20577"/>
        <pc:sldMkLst>
          <pc:docMk/>
          <pc:sldMk cId="581115887" sldId="1310"/>
        </pc:sldMkLst>
        <pc:spChg chg="mod">
          <ac:chgData name="Mark Bonifacio" userId="aaf512ae-0295-4f39-9c04-db1c27ae94f3" providerId="ADAL" clId="{7454617E-27BA-497C-91CD-643EC3C5E6BC}" dt="2022-04-04T18:05:54.579" v="384" actId="20577"/>
          <ac:spMkLst>
            <pc:docMk/>
            <pc:sldMk cId="581115887" sldId="1310"/>
            <ac:spMk id="7" creationId="{0F9AC6FE-1B1D-9244-8B48-793537C6372A}"/>
          </ac:spMkLst>
        </pc:spChg>
      </pc:sldChg>
      <pc:sldChg chg="modSp mod modNotesTx">
        <pc:chgData name="Mark Bonifacio" userId="aaf512ae-0295-4f39-9c04-db1c27ae94f3" providerId="ADAL" clId="{7454617E-27BA-497C-91CD-643EC3C5E6BC}" dt="2022-04-04T18:05:19.046" v="362" actId="313"/>
        <pc:sldMkLst>
          <pc:docMk/>
          <pc:sldMk cId="2334374770" sldId="1311"/>
        </pc:sldMkLst>
        <pc:spChg chg="mod">
          <ac:chgData name="Mark Bonifacio" userId="aaf512ae-0295-4f39-9c04-db1c27ae94f3" providerId="ADAL" clId="{7454617E-27BA-497C-91CD-643EC3C5E6BC}" dt="2022-04-04T18:05:19.046" v="362" actId="313"/>
          <ac:spMkLst>
            <pc:docMk/>
            <pc:sldMk cId="2334374770" sldId="1311"/>
            <ac:spMk id="55" creationId="{2689245A-98E7-1F41-A425-4D63BAD7BA9B}"/>
          </ac:spMkLst>
        </pc:spChg>
      </pc:sldChg>
      <pc:sldChg chg="addSp delSp modSp mod modNotesTx">
        <pc:chgData name="Mark Bonifacio" userId="aaf512ae-0295-4f39-9c04-db1c27ae94f3" providerId="ADAL" clId="{7454617E-27BA-497C-91CD-643EC3C5E6BC}" dt="2022-04-04T19:59:29.796" v="953" actId="20577"/>
        <pc:sldMkLst>
          <pc:docMk/>
          <pc:sldMk cId="292331634" sldId="1312"/>
        </pc:sldMkLst>
        <pc:spChg chg="add del">
          <ac:chgData name="Mark Bonifacio" userId="aaf512ae-0295-4f39-9c04-db1c27ae94f3" providerId="ADAL" clId="{7454617E-27BA-497C-91CD-643EC3C5E6BC}" dt="2022-04-04T18:09:21.895" v="573" actId="478"/>
          <ac:spMkLst>
            <pc:docMk/>
            <pc:sldMk cId="292331634" sldId="1312"/>
            <ac:spMk id="2" creationId="{21AD9699-D262-5A48-B3C9-28A6C58A1BE1}"/>
          </ac:spMkLst>
        </pc:spChg>
        <pc:spChg chg="del mod">
          <ac:chgData name="Mark Bonifacio" userId="aaf512ae-0295-4f39-9c04-db1c27ae94f3" providerId="ADAL" clId="{7454617E-27BA-497C-91CD-643EC3C5E6BC}" dt="2022-04-04T18:08:56.308" v="569" actId="478"/>
          <ac:spMkLst>
            <pc:docMk/>
            <pc:sldMk cId="292331634" sldId="1312"/>
            <ac:spMk id="9" creationId="{7CDEAD21-037B-6C46-82A3-075501BAC7E3}"/>
          </ac:spMkLst>
        </pc:spChg>
        <pc:spChg chg="mod">
          <ac:chgData name="Mark Bonifacio" userId="aaf512ae-0295-4f39-9c04-db1c27ae94f3" providerId="ADAL" clId="{7454617E-27BA-497C-91CD-643EC3C5E6BC}" dt="2022-04-04T19:59:29.796" v="953" actId="20577"/>
          <ac:spMkLst>
            <pc:docMk/>
            <pc:sldMk cId="292331634" sldId="1312"/>
            <ac:spMk id="31" creationId="{07E04530-1A60-4642-9D08-FDCC7D3E13C2}"/>
          </ac:spMkLst>
        </pc:spChg>
        <pc:spChg chg="add del mod">
          <ac:chgData name="Mark Bonifacio" userId="aaf512ae-0295-4f39-9c04-db1c27ae94f3" providerId="ADAL" clId="{7454617E-27BA-497C-91CD-643EC3C5E6BC}" dt="2022-04-04T18:09:21.895" v="573" actId="478"/>
          <ac:spMkLst>
            <pc:docMk/>
            <pc:sldMk cId="292331634" sldId="1312"/>
            <ac:spMk id="36" creationId="{A0838728-3FA7-4844-9BC2-770218733B66}"/>
          </ac:spMkLst>
        </pc:spChg>
        <pc:picChg chg="add del mod">
          <ac:chgData name="Mark Bonifacio" userId="aaf512ae-0295-4f39-9c04-db1c27ae94f3" providerId="ADAL" clId="{7454617E-27BA-497C-91CD-643EC3C5E6BC}" dt="2022-04-04T18:08:56.308" v="569" actId="478"/>
          <ac:picMkLst>
            <pc:docMk/>
            <pc:sldMk cId="292331634" sldId="1312"/>
            <ac:picMk id="25" creationId="{34BF9E1F-0F3D-4996-80CF-5A6B2687A910}"/>
          </ac:picMkLst>
        </pc:picChg>
      </pc:sldChg>
      <pc:sldChg chg="modNotesTx">
        <pc:chgData name="Mark Bonifacio" userId="aaf512ae-0295-4f39-9c04-db1c27ae94f3" providerId="ADAL" clId="{7454617E-27BA-497C-91CD-643EC3C5E6BC}" dt="2022-04-04T18:07:38.752" v="566" actId="20577"/>
        <pc:sldMkLst>
          <pc:docMk/>
          <pc:sldMk cId="2958527329" sldId="1315"/>
        </pc:sldMkLst>
      </pc:sldChg>
      <pc:sldChg chg="modSp mod">
        <pc:chgData name="Mark Bonifacio" userId="aaf512ae-0295-4f39-9c04-db1c27ae94f3" providerId="ADAL" clId="{7454617E-27BA-497C-91CD-643EC3C5E6BC}" dt="2022-04-04T19:55:00.651" v="932" actId="313"/>
        <pc:sldMkLst>
          <pc:docMk/>
          <pc:sldMk cId="2893051377" sldId="1317"/>
        </pc:sldMkLst>
        <pc:spChg chg="mod">
          <ac:chgData name="Mark Bonifacio" userId="aaf512ae-0295-4f39-9c04-db1c27ae94f3" providerId="ADAL" clId="{7454617E-27BA-497C-91CD-643EC3C5E6BC}" dt="2022-04-04T19:55:00.651" v="932" actId="313"/>
          <ac:spMkLst>
            <pc:docMk/>
            <pc:sldMk cId="2893051377" sldId="1317"/>
            <ac:spMk id="4" creationId="{A4213CC5-27BC-440D-BCCB-3AD811EE3B6C}"/>
          </ac:spMkLst>
        </pc:spChg>
      </pc:sldChg>
      <pc:sldChg chg="modSp mod modNotesTx">
        <pc:chgData name="Mark Bonifacio" userId="aaf512ae-0295-4f39-9c04-db1c27ae94f3" providerId="ADAL" clId="{7454617E-27BA-497C-91CD-643EC3C5E6BC}" dt="2022-04-04T17:28:52.949" v="310" actId="20577"/>
        <pc:sldMkLst>
          <pc:docMk/>
          <pc:sldMk cId="313147870" sldId="1318"/>
        </pc:sldMkLst>
        <pc:spChg chg="mod">
          <ac:chgData name="Mark Bonifacio" userId="aaf512ae-0295-4f39-9c04-db1c27ae94f3" providerId="ADAL" clId="{7454617E-27BA-497C-91CD-643EC3C5E6BC}" dt="2022-04-04T17:28:52.949" v="310" actId="20577"/>
          <ac:spMkLst>
            <pc:docMk/>
            <pc:sldMk cId="313147870" sldId="1318"/>
            <ac:spMk id="8" creationId="{86173B3C-DA8C-154D-B672-C7A6FBF31DA2}"/>
          </ac:spMkLst>
        </pc:spChg>
      </pc:sldChg>
      <pc:sldChg chg="modSp mod">
        <pc:chgData name="Mark Bonifacio" userId="aaf512ae-0295-4f39-9c04-db1c27ae94f3" providerId="ADAL" clId="{7454617E-27BA-497C-91CD-643EC3C5E6BC}" dt="2022-04-04T20:07:02.310" v="988" actId="20577"/>
        <pc:sldMkLst>
          <pc:docMk/>
          <pc:sldMk cId="94911037" sldId="1321"/>
        </pc:sldMkLst>
        <pc:spChg chg="mod">
          <ac:chgData name="Mark Bonifacio" userId="aaf512ae-0295-4f39-9c04-db1c27ae94f3" providerId="ADAL" clId="{7454617E-27BA-497C-91CD-643EC3C5E6BC}" dt="2022-04-04T20:07:02.310" v="988" actId="20577"/>
          <ac:spMkLst>
            <pc:docMk/>
            <pc:sldMk cId="94911037" sldId="1321"/>
            <ac:spMk id="6" creationId="{D684A829-BDBE-0A46-97F3-4F8F7723AE58}"/>
          </ac:spMkLst>
        </pc:spChg>
      </pc:sldChg>
      <pc:sldChg chg="modSp mod">
        <pc:chgData name="Mark Bonifacio" userId="aaf512ae-0295-4f39-9c04-db1c27ae94f3" providerId="ADAL" clId="{7454617E-27BA-497C-91CD-643EC3C5E6BC}" dt="2022-04-04T19:26:09.047" v="794" actId="20577"/>
        <pc:sldMkLst>
          <pc:docMk/>
          <pc:sldMk cId="3841428223" sldId="1322"/>
        </pc:sldMkLst>
        <pc:spChg chg="mod">
          <ac:chgData name="Mark Bonifacio" userId="aaf512ae-0295-4f39-9c04-db1c27ae94f3" providerId="ADAL" clId="{7454617E-27BA-497C-91CD-643EC3C5E6BC}" dt="2022-04-04T19:26:09.047" v="794" actId="20577"/>
          <ac:spMkLst>
            <pc:docMk/>
            <pc:sldMk cId="3841428223" sldId="1322"/>
            <ac:spMk id="6" creationId="{AB617C77-EEA0-CD4E-B2CA-CDEB11B0DBCB}"/>
          </ac:spMkLst>
        </pc:spChg>
      </pc:sldChg>
      <pc:sldChg chg="modSp mod modNotesTx">
        <pc:chgData name="Mark Bonifacio" userId="aaf512ae-0295-4f39-9c04-db1c27ae94f3" providerId="ADAL" clId="{7454617E-27BA-497C-91CD-643EC3C5E6BC}" dt="2022-04-04T20:00:24.435" v="978" actId="20577"/>
        <pc:sldMkLst>
          <pc:docMk/>
          <pc:sldMk cId="1532467828" sldId="1327"/>
        </pc:sldMkLst>
        <pc:spChg chg="mod">
          <ac:chgData name="Mark Bonifacio" userId="aaf512ae-0295-4f39-9c04-db1c27ae94f3" providerId="ADAL" clId="{7454617E-27BA-497C-91CD-643EC3C5E6BC}" dt="2022-04-04T20:00:24.435" v="978" actId="20577"/>
          <ac:spMkLst>
            <pc:docMk/>
            <pc:sldMk cId="1532467828" sldId="1327"/>
            <ac:spMk id="5" creationId="{8BC63A45-23E1-9440-855A-3265AAF511C0}"/>
          </ac:spMkLst>
        </pc:spChg>
      </pc:sldChg>
    </pc:docChg>
  </pc:docChgLst>
  <pc:docChgLst>
    <pc:chgData name="Andrew Potter" userId="46e80993-12cd-4018-99b2-565dbafeade2" providerId="ADAL" clId="{DAE6A3E5-492E-5841-994D-A5F763164FA1}"/>
    <pc:docChg chg="undo custSel addSld delSld modSld sldOrd">
      <pc:chgData name="Andrew Potter" userId="46e80993-12cd-4018-99b2-565dbafeade2" providerId="ADAL" clId="{DAE6A3E5-492E-5841-994D-A5F763164FA1}" dt="2022-04-04T19:05:15.974" v="9575" actId="255"/>
      <pc:docMkLst>
        <pc:docMk/>
      </pc:docMkLst>
      <pc:sldChg chg="modSp mod">
        <pc:chgData name="Andrew Potter" userId="46e80993-12cd-4018-99b2-565dbafeade2" providerId="ADAL" clId="{DAE6A3E5-492E-5841-994D-A5F763164FA1}" dt="2022-04-04T17:16:27.084" v="7436" actId="2711"/>
        <pc:sldMkLst>
          <pc:docMk/>
          <pc:sldMk cId="188813897" sldId="327"/>
        </pc:sldMkLst>
        <pc:spChg chg="mod">
          <ac:chgData name="Andrew Potter" userId="46e80993-12cd-4018-99b2-565dbafeade2" providerId="ADAL" clId="{DAE6A3E5-492E-5841-994D-A5F763164FA1}" dt="2022-04-04T17:16:27.084" v="7436" actId="2711"/>
          <ac:spMkLst>
            <pc:docMk/>
            <pc:sldMk cId="188813897" sldId="327"/>
            <ac:spMk id="12" creationId="{00000000-0000-0000-0000-000000000000}"/>
          </ac:spMkLst>
        </pc:spChg>
      </pc:sldChg>
      <pc:sldChg chg="modSp mod setBg">
        <pc:chgData name="Andrew Potter" userId="46e80993-12cd-4018-99b2-565dbafeade2" providerId="ADAL" clId="{DAE6A3E5-492E-5841-994D-A5F763164FA1}" dt="2022-04-04T18:53:50.441" v="9518" actId="14100"/>
        <pc:sldMkLst>
          <pc:docMk/>
          <pc:sldMk cId="1531487426" sldId="1292"/>
        </pc:sldMkLst>
        <pc:spChg chg="mod">
          <ac:chgData name="Andrew Potter" userId="46e80993-12cd-4018-99b2-565dbafeade2" providerId="ADAL" clId="{DAE6A3E5-492E-5841-994D-A5F763164FA1}" dt="2022-04-04T18:53:50.441" v="9518" actId="14100"/>
          <ac:spMkLst>
            <pc:docMk/>
            <pc:sldMk cId="1531487426" sldId="1292"/>
            <ac:spMk id="2" creationId="{3B5497B8-3AB8-D143-8C88-2915ACFDECA4}"/>
          </ac:spMkLst>
        </pc:spChg>
        <pc:spChg chg="mod">
          <ac:chgData name="Andrew Potter" userId="46e80993-12cd-4018-99b2-565dbafeade2" providerId="ADAL" clId="{DAE6A3E5-492E-5841-994D-A5F763164FA1}" dt="2022-04-04T18:44:06.879" v="9402" actId="255"/>
          <ac:spMkLst>
            <pc:docMk/>
            <pc:sldMk cId="1531487426" sldId="1292"/>
            <ac:spMk id="5" creationId="{F5D957A0-1C39-7D4A-85D5-0E858640900B}"/>
          </ac:spMkLst>
        </pc:spChg>
      </pc:sldChg>
      <pc:sldChg chg="del">
        <pc:chgData name="Andrew Potter" userId="46e80993-12cd-4018-99b2-565dbafeade2" providerId="ADAL" clId="{DAE6A3E5-492E-5841-994D-A5F763164FA1}" dt="2022-04-04T16:10:44.038" v="6224" actId="2696"/>
        <pc:sldMkLst>
          <pc:docMk/>
          <pc:sldMk cId="788631547" sldId="1297"/>
        </pc:sldMkLst>
      </pc:sldChg>
      <pc:sldChg chg="modSp mod">
        <pc:chgData name="Andrew Potter" userId="46e80993-12cd-4018-99b2-565dbafeade2" providerId="ADAL" clId="{DAE6A3E5-492E-5841-994D-A5F763164FA1}" dt="2022-04-04T18:42:36.124" v="9391" actId="255"/>
        <pc:sldMkLst>
          <pc:docMk/>
          <pc:sldMk cId="368462435" sldId="1305"/>
        </pc:sldMkLst>
        <pc:spChg chg="mod">
          <ac:chgData name="Andrew Potter" userId="46e80993-12cd-4018-99b2-565dbafeade2" providerId="ADAL" clId="{DAE6A3E5-492E-5841-994D-A5F763164FA1}" dt="2022-04-04T18:42:36.124" v="9391" actId="255"/>
          <ac:spMkLst>
            <pc:docMk/>
            <pc:sldMk cId="368462435" sldId="1305"/>
            <ac:spMk id="4" creationId="{E55A168F-91C8-A144-8A56-6A05A10D45C5}"/>
          </ac:spMkLst>
        </pc:spChg>
      </pc:sldChg>
      <pc:sldChg chg="modSp mod">
        <pc:chgData name="Andrew Potter" userId="46e80993-12cd-4018-99b2-565dbafeade2" providerId="ADAL" clId="{DAE6A3E5-492E-5841-994D-A5F763164FA1}" dt="2022-04-04T17:16:50.483" v="7438" actId="207"/>
        <pc:sldMkLst>
          <pc:docMk/>
          <pc:sldMk cId="3654226687" sldId="1309"/>
        </pc:sldMkLst>
        <pc:spChg chg="mod">
          <ac:chgData name="Andrew Potter" userId="46e80993-12cd-4018-99b2-565dbafeade2" providerId="ADAL" clId="{DAE6A3E5-492E-5841-994D-A5F763164FA1}" dt="2022-04-04T17:16:43.757" v="7437" actId="207"/>
          <ac:spMkLst>
            <pc:docMk/>
            <pc:sldMk cId="3654226687" sldId="1309"/>
            <ac:spMk id="2" creationId="{FBDC45C9-E04B-924E-8D55-4889E91B8B02}"/>
          </ac:spMkLst>
        </pc:spChg>
        <pc:spChg chg="mod">
          <ac:chgData name="Andrew Potter" userId="46e80993-12cd-4018-99b2-565dbafeade2" providerId="ADAL" clId="{DAE6A3E5-492E-5841-994D-A5F763164FA1}" dt="2022-04-04T17:16:50.483" v="7438" actId="207"/>
          <ac:spMkLst>
            <pc:docMk/>
            <pc:sldMk cId="3654226687" sldId="1309"/>
            <ac:spMk id="9" creationId="{677DC243-28BE-DB47-B80E-CAFBC0101B6A}"/>
          </ac:spMkLst>
        </pc:spChg>
      </pc:sldChg>
      <pc:sldChg chg="addSp modSp mod">
        <pc:chgData name="Andrew Potter" userId="46e80993-12cd-4018-99b2-565dbafeade2" providerId="ADAL" clId="{DAE6A3E5-492E-5841-994D-A5F763164FA1}" dt="2022-04-04T18:56:19.789" v="9532" actId="255"/>
        <pc:sldMkLst>
          <pc:docMk/>
          <pc:sldMk cId="581115887" sldId="1310"/>
        </pc:sldMkLst>
        <pc:spChg chg="mod">
          <ac:chgData name="Andrew Potter" userId="46e80993-12cd-4018-99b2-565dbafeade2" providerId="ADAL" clId="{DAE6A3E5-492E-5841-994D-A5F763164FA1}" dt="2022-04-04T18:56:19.789" v="9532" actId="255"/>
          <ac:spMkLst>
            <pc:docMk/>
            <pc:sldMk cId="581115887" sldId="1310"/>
            <ac:spMk id="3" creationId="{219AFF67-8423-FB41-B6D2-CF3D8239E87A}"/>
          </ac:spMkLst>
        </pc:spChg>
        <pc:spChg chg="mod">
          <ac:chgData name="Andrew Potter" userId="46e80993-12cd-4018-99b2-565dbafeade2" providerId="ADAL" clId="{DAE6A3E5-492E-5841-994D-A5F763164FA1}" dt="2022-04-04T18:39:59.677" v="9375" actId="404"/>
          <ac:spMkLst>
            <pc:docMk/>
            <pc:sldMk cId="581115887" sldId="1310"/>
            <ac:spMk id="8" creationId="{59F4E876-8E0D-C048-A948-B9CD0F245106}"/>
          </ac:spMkLst>
        </pc:spChg>
        <pc:spChg chg="add mod">
          <ac:chgData name="Andrew Potter" userId="46e80993-12cd-4018-99b2-565dbafeade2" providerId="ADAL" clId="{DAE6A3E5-492E-5841-994D-A5F763164FA1}" dt="2022-04-04T18:44:37.735" v="9405" actId="2711"/>
          <ac:spMkLst>
            <pc:docMk/>
            <pc:sldMk cId="581115887" sldId="1310"/>
            <ac:spMk id="12" creationId="{965E7065-1711-B041-8045-92FA0D981A4F}"/>
          </ac:spMkLst>
        </pc:spChg>
      </pc:sldChg>
      <pc:sldChg chg="addSp delSp modSp mod ord setBg">
        <pc:chgData name="Andrew Potter" userId="46e80993-12cd-4018-99b2-565dbafeade2" providerId="ADAL" clId="{DAE6A3E5-492E-5841-994D-A5F763164FA1}" dt="2022-04-04T19:04:22.855" v="9572" actId="2711"/>
        <pc:sldMkLst>
          <pc:docMk/>
          <pc:sldMk cId="2334374770" sldId="1311"/>
        </pc:sldMkLst>
        <pc:spChg chg="mod">
          <ac:chgData name="Andrew Potter" userId="46e80993-12cd-4018-99b2-565dbafeade2" providerId="ADAL" clId="{DAE6A3E5-492E-5841-994D-A5F763164FA1}" dt="2022-04-04T18:57:09.606" v="9534" actId="255"/>
          <ac:spMkLst>
            <pc:docMk/>
            <pc:sldMk cId="2334374770" sldId="1311"/>
            <ac:spMk id="2" creationId="{71239BD9-187E-384E-B4D1-FC0D0BF153C7}"/>
          </ac:spMkLst>
        </pc:spChg>
        <pc:spChg chg="del">
          <ac:chgData name="Andrew Potter" userId="46e80993-12cd-4018-99b2-565dbafeade2" providerId="ADAL" clId="{DAE6A3E5-492E-5841-994D-A5F763164FA1}" dt="2022-04-04T18:52:14.615" v="9510" actId="478"/>
          <ac:spMkLst>
            <pc:docMk/>
            <pc:sldMk cId="2334374770" sldId="1311"/>
            <ac:spMk id="3" creationId="{29616E6E-AC44-914A-B5B8-A5DB198F521E}"/>
          </ac:spMkLst>
        </pc:spChg>
        <pc:spChg chg="del">
          <ac:chgData name="Andrew Potter" userId="46e80993-12cd-4018-99b2-565dbafeade2" providerId="ADAL" clId="{DAE6A3E5-492E-5841-994D-A5F763164FA1}" dt="2022-04-04T18:52:20.727" v="9512" actId="478"/>
          <ac:spMkLst>
            <pc:docMk/>
            <pc:sldMk cId="2334374770" sldId="1311"/>
            <ac:spMk id="17" creationId="{3E6CC908-1D04-5740-A60A-1EA1E76CE4C7}"/>
          </ac:spMkLst>
        </pc:spChg>
        <pc:spChg chg="del">
          <ac:chgData name="Andrew Potter" userId="46e80993-12cd-4018-99b2-565dbafeade2" providerId="ADAL" clId="{DAE6A3E5-492E-5841-994D-A5F763164FA1}" dt="2022-04-04T18:52:20.727" v="9512" actId="478"/>
          <ac:spMkLst>
            <pc:docMk/>
            <pc:sldMk cId="2334374770" sldId="1311"/>
            <ac:spMk id="18" creationId="{785F25A9-3E0E-1A4A-8783-3F8E272EB983}"/>
          </ac:spMkLst>
        </pc:spChg>
        <pc:spChg chg="del">
          <ac:chgData name="Andrew Potter" userId="46e80993-12cd-4018-99b2-565dbafeade2" providerId="ADAL" clId="{DAE6A3E5-492E-5841-994D-A5F763164FA1}" dt="2022-04-04T18:52:20.727" v="9512" actId="478"/>
          <ac:spMkLst>
            <pc:docMk/>
            <pc:sldMk cId="2334374770" sldId="1311"/>
            <ac:spMk id="19" creationId="{1417702E-69C1-B84C-9E5C-FD9B54A00745}"/>
          </ac:spMkLst>
        </pc:spChg>
        <pc:spChg chg="del">
          <ac:chgData name="Andrew Potter" userId="46e80993-12cd-4018-99b2-565dbafeade2" providerId="ADAL" clId="{DAE6A3E5-492E-5841-994D-A5F763164FA1}" dt="2022-04-04T18:52:25.159" v="9513" actId="478"/>
          <ac:spMkLst>
            <pc:docMk/>
            <pc:sldMk cId="2334374770" sldId="1311"/>
            <ac:spMk id="22" creationId="{48966A90-2467-A844-A258-9072B27DA6C8}"/>
          </ac:spMkLst>
        </pc:spChg>
        <pc:spChg chg="del">
          <ac:chgData name="Andrew Potter" userId="46e80993-12cd-4018-99b2-565dbafeade2" providerId="ADAL" clId="{DAE6A3E5-492E-5841-994D-A5F763164FA1}" dt="2022-04-04T18:52:20.727" v="9512" actId="478"/>
          <ac:spMkLst>
            <pc:docMk/>
            <pc:sldMk cId="2334374770" sldId="1311"/>
            <ac:spMk id="23" creationId="{9C32C412-A44B-554A-9BC9-3FC4C67408BD}"/>
          </ac:spMkLst>
        </pc:spChg>
        <pc:spChg chg="del">
          <ac:chgData name="Andrew Potter" userId="46e80993-12cd-4018-99b2-565dbafeade2" providerId="ADAL" clId="{DAE6A3E5-492E-5841-994D-A5F763164FA1}" dt="2022-04-04T18:52:25.159" v="9513" actId="478"/>
          <ac:spMkLst>
            <pc:docMk/>
            <pc:sldMk cId="2334374770" sldId="1311"/>
            <ac:spMk id="24" creationId="{F141FFD3-74B5-F642-85E1-A4DD56E15475}"/>
          </ac:spMkLst>
        </pc:spChg>
        <pc:spChg chg="del">
          <ac:chgData name="Andrew Potter" userId="46e80993-12cd-4018-99b2-565dbafeade2" providerId="ADAL" clId="{DAE6A3E5-492E-5841-994D-A5F763164FA1}" dt="2022-04-04T18:52:25.159" v="9513" actId="478"/>
          <ac:spMkLst>
            <pc:docMk/>
            <pc:sldMk cId="2334374770" sldId="1311"/>
            <ac:spMk id="25" creationId="{AD63027D-17B0-C142-B54D-B830F2380D79}"/>
          </ac:spMkLst>
        </pc:spChg>
        <pc:spChg chg="del">
          <ac:chgData name="Andrew Potter" userId="46e80993-12cd-4018-99b2-565dbafeade2" providerId="ADAL" clId="{DAE6A3E5-492E-5841-994D-A5F763164FA1}" dt="2022-04-04T18:52:16.968" v="9511" actId="478"/>
          <ac:spMkLst>
            <pc:docMk/>
            <pc:sldMk cId="2334374770" sldId="1311"/>
            <ac:spMk id="27" creationId="{FC5E7992-C6C3-7448-B86D-9AA36005EF30}"/>
          </ac:spMkLst>
        </pc:spChg>
        <pc:spChg chg="add mod">
          <ac:chgData name="Andrew Potter" userId="46e80993-12cd-4018-99b2-565dbafeade2" providerId="ADAL" clId="{DAE6A3E5-492E-5841-994D-A5F763164FA1}" dt="2022-04-04T19:04:22.855" v="9572" actId="2711"/>
          <ac:spMkLst>
            <pc:docMk/>
            <pc:sldMk cId="2334374770" sldId="1311"/>
            <ac:spMk id="58" creationId="{197DEABA-651D-E64A-A8AE-0B5553632DF5}"/>
          </ac:spMkLst>
        </pc:spChg>
        <pc:picChg chg="del">
          <ac:chgData name="Andrew Potter" userId="46e80993-12cd-4018-99b2-565dbafeade2" providerId="ADAL" clId="{DAE6A3E5-492E-5841-994D-A5F763164FA1}" dt="2022-04-04T18:52:20.727" v="9512" actId="478"/>
          <ac:picMkLst>
            <pc:docMk/>
            <pc:sldMk cId="2334374770" sldId="1311"/>
            <ac:picMk id="20" creationId="{8694E635-741D-2B48-A0A5-969FA44CBA12}"/>
          </ac:picMkLst>
        </pc:picChg>
        <pc:picChg chg="del">
          <ac:chgData name="Andrew Potter" userId="46e80993-12cd-4018-99b2-565dbafeade2" providerId="ADAL" clId="{DAE6A3E5-492E-5841-994D-A5F763164FA1}" dt="2022-04-04T18:52:20.727" v="9512" actId="478"/>
          <ac:picMkLst>
            <pc:docMk/>
            <pc:sldMk cId="2334374770" sldId="1311"/>
            <ac:picMk id="21" creationId="{A3174242-B186-2149-BBAC-6B0CE715386E}"/>
          </ac:picMkLst>
        </pc:picChg>
      </pc:sldChg>
      <pc:sldChg chg="addSp delSp modSp mod">
        <pc:chgData name="Andrew Potter" userId="46e80993-12cd-4018-99b2-565dbafeade2" providerId="ADAL" clId="{DAE6A3E5-492E-5841-994D-A5F763164FA1}" dt="2022-04-04T19:04:43.555" v="9573" actId="2711"/>
        <pc:sldMkLst>
          <pc:docMk/>
          <pc:sldMk cId="292331634" sldId="1312"/>
        </pc:sldMkLst>
        <pc:spChg chg="mod">
          <ac:chgData name="Andrew Potter" userId="46e80993-12cd-4018-99b2-565dbafeade2" providerId="ADAL" clId="{DAE6A3E5-492E-5841-994D-A5F763164FA1}" dt="2022-04-04T19:04:43.555" v="9573" actId="2711"/>
          <ac:spMkLst>
            <pc:docMk/>
            <pc:sldMk cId="292331634" sldId="1312"/>
            <ac:spMk id="3" creationId="{8FBAE490-7C1C-7D41-9532-D00DD405B6CB}"/>
          </ac:spMkLst>
        </pc:spChg>
        <pc:spChg chg="mod">
          <ac:chgData name="Andrew Potter" userId="46e80993-12cd-4018-99b2-565dbafeade2" providerId="ADAL" clId="{DAE6A3E5-492E-5841-994D-A5F763164FA1}" dt="2022-04-04T18:11:38.572" v="7979" actId="207"/>
          <ac:spMkLst>
            <pc:docMk/>
            <pc:sldMk cId="292331634" sldId="1312"/>
            <ac:spMk id="31" creationId="{07E04530-1A60-4642-9D08-FDCC7D3E13C2}"/>
          </ac:spMkLst>
        </pc:spChg>
        <pc:spChg chg="add mod">
          <ac:chgData name="Andrew Potter" userId="46e80993-12cd-4018-99b2-565dbafeade2" providerId="ADAL" clId="{DAE6A3E5-492E-5841-994D-A5F763164FA1}" dt="2022-04-04T18:11:03.429" v="7977" actId="167"/>
          <ac:spMkLst>
            <pc:docMk/>
            <pc:sldMk cId="292331634" sldId="1312"/>
            <ac:spMk id="38" creationId="{883A09CE-A698-934A-8BD6-8C68077CD4EA}"/>
          </ac:spMkLst>
        </pc:spChg>
        <pc:picChg chg="del">
          <ac:chgData name="Andrew Potter" userId="46e80993-12cd-4018-99b2-565dbafeade2" providerId="ADAL" clId="{DAE6A3E5-492E-5841-994D-A5F763164FA1}" dt="2022-04-04T18:12:40.366" v="7980" actId="478"/>
          <ac:picMkLst>
            <pc:docMk/>
            <pc:sldMk cId="292331634" sldId="1312"/>
            <ac:picMk id="12" creationId="{A9146913-372C-884C-AE01-2BF4A0B783AF}"/>
          </ac:picMkLst>
        </pc:picChg>
        <pc:picChg chg="add mod">
          <ac:chgData name="Andrew Potter" userId="46e80993-12cd-4018-99b2-565dbafeade2" providerId="ADAL" clId="{DAE6A3E5-492E-5841-994D-A5F763164FA1}" dt="2022-04-04T18:13:12.697" v="7984" actId="1076"/>
          <ac:picMkLst>
            <pc:docMk/>
            <pc:sldMk cId="292331634" sldId="1312"/>
            <ac:picMk id="35" creationId="{02DFE984-2467-E24B-9F4A-BF2A80C9D748}"/>
          </ac:picMkLst>
        </pc:picChg>
        <pc:picChg chg="mod">
          <ac:chgData name="Andrew Potter" userId="46e80993-12cd-4018-99b2-565dbafeade2" providerId="ADAL" clId="{DAE6A3E5-492E-5841-994D-A5F763164FA1}" dt="2022-04-04T18:13:17.981" v="7985" actId="1076"/>
          <ac:picMkLst>
            <pc:docMk/>
            <pc:sldMk cId="292331634" sldId="1312"/>
            <ac:picMk id="1026" creationId="{85534068-C21A-4287-A85F-2D6402EEF954}"/>
          </ac:picMkLst>
        </pc:picChg>
      </pc:sldChg>
      <pc:sldChg chg="del ord">
        <pc:chgData name="Andrew Potter" userId="46e80993-12cd-4018-99b2-565dbafeade2" providerId="ADAL" clId="{DAE6A3E5-492E-5841-994D-A5F763164FA1}" dt="2022-04-04T18:34:22.821" v="9028" actId="2696"/>
        <pc:sldMkLst>
          <pc:docMk/>
          <pc:sldMk cId="4231035094" sldId="1314"/>
        </pc:sldMkLst>
      </pc:sldChg>
      <pc:sldChg chg="addSp delSp modSp mod modNotesTx">
        <pc:chgData name="Andrew Potter" userId="46e80993-12cd-4018-99b2-565dbafeade2" providerId="ADAL" clId="{DAE6A3E5-492E-5841-994D-A5F763164FA1}" dt="2022-04-04T18:42:12.700" v="9389" actId="2711"/>
        <pc:sldMkLst>
          <pc:docMk/>
          <pc:sldMk cId="2958527329" sldId="1315"/>
        </pc:sldMkLst>
        <pc:spChg chg="mod">
          <ac:chgData name="Andrew Potter" userId="46e80993-12cd-4018-99b2-565dbafeade2" providerId="ADAL" clId="{DAE6A3E5-492E-5841-994D-A5F763164FA1}" dt="2022-04-04T15:23:10.132" v="4314" actId="108"/>
          <ac:spMkLst>
            <pc:docMk/>
            <pc:sldMk cId="2958527329" sldId="1315"/>
            <ac:spMk id="2" creationId="{8F9DE4BF-D253-4250-85BB-D34B9A65CB72}"/>
          </ac:spMkLst>
        </pc:spChg>
        <pc:spChg chg="mod">
          <ac:chgData name="Andrew Potter" userId="46e80993-12cd-4018-99b2-565dbafeade2" providerId="ADAL" clId="{DAE6A3E5-492E-5841-994D-A5F763164FA1}" dt="2022-04-04T18:42:12.700" v="9389" actId="2711"/>
          <ac:spMkLst>
            <pc:docMk/>
            <pc:sldMk cId="2958527329" sldId="1315"/>
            <ac:spMk id="3" creationId="{F4A5ABCC-F800-4FA5-8C48-7F17D0D961E5}"/>
          </ac:spMkLst>
        </pc:spChg>
        <pc:spChg chg="del mod">
          <ac:chgData name="Andrew Potter" userId="46e80993-12cd-4018-99b2-565dbafeade2" providerId="ADAL" clId="{DAE6A3E5-492E-5841-994D-A5F763164FA1}" dt="2022-04-04T14:37:46.802" v="928" actId="478"/>
          <ac:spMkLst>
            <pc:docMk/>
            <pc:sldMk cId="2958527329" sldId="1315"/>
            <ac:spMk id="4" creationId="{68462275-3893-4662-917C-AC5D2000982C}"/>
          </ac:spMkLst>
        </pc:spChg>
        <pc:spChg chg="add mod">
          <ac:chgData name="Andrew Potter" userId="46e80993-12cd-4018-99b2-565dbafeade2" providerId="ADAL" clId="{DAE6A3E5-492E-5841-994D-A5F763164FA1}" dt="2022-04-04T18:39:13.618" v="9374" actId="403"/>
          <ac:spMkLst>
            <pc:docMk/>
            <pc:sldMk cId="2958527329" sldId="1315"/>
            <ac:spMk id="5" creationId="{CC4428C9-2D72-784F-8491-9018C4F9F305}"/>
          </ac:spMkLst>
        </pc:spChg>
        <pc:spChg chg="add mod">
          <ac:chgData name="Andrew Potter" userId="46e80993-12cd-4018-99b2-565dbafeade2" providerId="ADAL" clId="{DAE6A3E5-492E-5841-994D-A5F763164FA1}" dt="2022-04-04T18:38:46.362" v="9371" actId="1076"/>
          <ac:spMkLst>
            <pc:docMk/>
            <pc:sldMk cId="2958527329" sldId="1315"/>
            <ac:spMk id="6" creationId="{8D548AB9-4F0F-5D48-A087-CC1847822366}"/>
          </ac:spMkLst>
        </pc:spChg>
      </pc:sldChg>
      <pc:sldChg chg="addSp delSp modSp del mod ord">
        <pc:chgData name="Andrew Potter" userId="46e80993-12cd-4018-99b2-565dbafeade2" providerId="ADAL" clId="{DAE6A3E5-492E-5841-994D-A5F763164FA1}" dt="2022-04-04T18:58:49.825" v="9540" actId="2696"/>
        <pc:sldMkLst>
          <pc:docMk/>
          <pc:sldMk cId="208543577" sldId="1316"/>
        </pc:sldMkLst>
        <pc:spChg chg="del">
          <ac:chgData name="Andrew Potter" userId="46e80993-12cd-4018-99b2-565dbafeade2" providerId="ADAL" clId="{DAE6A3E5-492E-5841-994D-A5F763164FA1}" dt="2022-04-04T14:54:19.513" v="2236" actId="478"/>
          <ac:spMkLst>
            <pc:docMk/>
            <pc:sldMk cId="208543577" sldId="1316"/>
            <ac:spMk id="2" creationId="{DADEE105-C3BD-48A4-A771-6B6D69ABC4E3}"/>
          </ac:spMkLst>
        </pc:spChg>
        <pc:spChg chg="mod">
          <ac:chgData name="Andrew Potter" userId="46e80993-12cd-4018-99b2-565dbafeade2" providerId="ADAL" clId="{DAE6A3E5-492E-5841-994D-A5F763164FA1}" dt="2022-04-04T15:24:47.816" v="4368" actId="20577"/>
          <ac:spMkLst>
            <pc:docMk/>
            <pc:sldMk cId="208543577" sldId="1316"/>
            <ac:spMk id="3" creationId="{AF7B0B79-CFFF-4A16-8720-A6AA505A4D27}"/>
          </ac:spMkLst>
        </pc:spChg>
        <pc:spChg chg="add mod">
          <ac:chgData name="Andrew Potter" userId="46e80993-12cd-4018-99b2-565dbafeade2" providerId="ADAL" clId="{DAE6A3E5-492E-5841-994D-A5F763164FA1}" dt="2022-04-04T14:53:47.364" v="2235" actId="20577"/>
          <ac:spMkLst>
            <pc:docMk/>
            <pc:sldMk cId="208543577" sldId="1316"/>
            <ac:spMk id="4" creationId="{BC8DD687-8069-9C4E-B6F2-B987A4B5D987}"/>
          </ac:spMkLst>
        </pc:spChg>
        <pc:spChg chg="add del mod">
          <ac:chgData name="Andrew Potter" userId="46e80993-12cd-4018-99b2-565dbafeade2" providerId="ADAL" clId="{DAE6A3E5-492E-5841-994D-A5F763164FA1}" dt="2022-04-04T14:54:23.782" v="2237" actId="478"/>
          <ac:spMkLst>
            <pc:docMk/>
            <pc:sldMk cId="208543577" sldId="1316"/>
            <ac:spMk id="6" creationId="{9A225612-56EF-AB49-9591-73D8443F9C20}"/>
          </ac:spMkLst>
        </pc:spChg>
        <pc:spChg chg="add del mod">
          <ac:chgData name="Andrew Potter" userId="46e80993-12cd-4018-99b2-565dbafeade2" providerId="ADAL" clId="{DAE6A3E5-492E-5841-994D-A5F763164FA1}" dt="2022-04-04T15:24:58.349" v="4370"/>
          <ac:spMkLst>
            <pc:docMk/>
            <pc:sldMk cId="208543577" sldId="1316"/>
            <ac:spMk id="7" creationId="{5B37C187-0324-D042-80AB-86344A69DD47}"/>
          </ac:spMkLst>
        </pc:spChg>
      </pc:sldChg>
      <pc:sldChg chg="addSp delSp modSp mod">
        <pc:chgData name="Andrew Potter" userId="46e80993-12cd-4018-99b2-565dbafeade2" providerId="ADAL" clId="{DAE6A3E5-492E-5841-994D-A5F763164FA1}" dt="2022-04-04T19:02:28.932" v="9571" actId="20577"/>
        <pc:sldMkLst>
          <pc:docMk/>
          <pc:sldMk cId="2893051377" sldId="1317"/>
        </pc:sldMkLst>
        <pc:spChg chg="mod">
          <ac:chgData name="Andrew Potter" userId="46e80993-12cd-4018-99b2-565dbafeade2" providerId="ADAL" clId="{DAE6A3E5-492E-5841-994D-A5F763164FA1}" dt="2022-04-04T18:55:21.669" v="9527" actId="255"/>
          <ac:spMkLst>
            <pc:docMk/>
            <pc:sldMk cId="2893051377" sldId="1317"/>
            <ac:spMk id="2" creationId="{8B2E7BD0-4132-4710-9186-E4F273A6E8E4}"/>
          </ac:spMkLst>
        </pc:spChg>
        <pc:spChg chg="mod">
          <ac:chgData name="Andrew Potter" userId="46e80993-12cd-4018-99b2-565dbafeade2" providerId="ADAL" clId="{DAE6A3E5-492E-5841-994D-A5F763164FA1}" dt="2022-04-04T18:44:19.679" v="9404" actId="255"/>
          <ac:spMkLst>
            <pc:docMk/>
            <pc:sldMk cId="2893051377" sldId="1317"/>
            <ac:spMk id="3" creationId="{A3FE0493-4524-401B-B374-3B25DA342A7C}"/>
          </ac:spMkLst>
        </pc:spChg>
        <pc:spChg chg="mod">
          <ac:chgData name="Andrew Potter" userId="46e80993-12cd-4018-99b2-565dbafeade2" providerId="ADAL" clId="{DAE6A3E5-492E-5841-994D-A5F763164FA1}" dt="2022-04-04T19:02:28.932" v="9571" actId="20577"/>
          <ac:spMkLst>
            <pc:docMk/>
            <pc:sldMk cId="2893051377" sldId="1317"/>
            <ac:spMk id="4" creationId="{A4213CC5-27BC-440D-BCCB-3AD811EE3B6C}"/>
          </ac:spMkLst>
        </pc:spChg>
        <pc:spChg chg="add del mod">
          <ac:chgData name="Andrew Potter" userId="46e80993-12cd-4018-99b2-565dbafeade2" providerId="ADAL" clId="{DAE6A3E5-492E-5841-994D-A5F763164FA1}" dt="2022-04-04T17:11:49.256" v="7411" actId="478"/>
          <ac:spMkLst>
            <pc:docMk/>
            <pc:sldMk cId="2893051377" sldId="1317"/>
            <ac:spMk id="6" creationId="{5BD33AE5-014A-F94A-928F-5090DF5C0023}"/>
          </ac:spMkLst>
        </pc:spChg>
        <pc:spChg chg="add mod">
          <ac:chgData name="Andrew Potter" userId="46e80993-12cd-4018-99b2-565dbafeade2" providerId="ADAL" clId="{DAE6A3E5-492E-5841-994D-A5F763164FA1}" dt="2022-04-04T18:45:01.710" v="9407" actId="207"/>
          <ac:spMkLst>
            <pc:docMk/>
            <pc:sldMk cId="2893051377" sldId="1317"/>
            <ac:spMk id="7" creationId="{2B84CE4C-C828-1347-B658-0E547BB5B83D}"/>
          </ac:spMkLst>
        </pc:spChg>
      </pc:sldChg>
      <pc:sldChg chg="addSp delSp modSp mod setBg">
        <pc:chgData name="Andrew Potter" userId="46e80993-12cd-4018-99b2-565dbafeade2" providerId="ADAL" clId="{DAE6A3E5-492E-5841-994D-A5F763164FA1}" dt="2022-04-04T18:53:43.875" v="9517" actId="122"/>
        <pc:sldMkLst>
          <pc:docMk/>
          <pc:sldMk cId="313147870" sldId="1318"/>
        </pc:sldMkLst>
        <pc:spChg chg="mod">
          <ac:chgData name="Andrew Potter" userId="46e80993-12cd-4018-99b2-565dbafeade2" providerId="ADAL" clId="{DAE6A3E5-492E-5841-994D-A5F763164FA1}" dt="2022-04-04T18:53:43.875" v="9517" actId="122"/>
          <ac:spMkLst>
            <pc:docMk/>
            <pc:sldMk cId="313147870" sldId="1318"/>
            <ac:spMk id="2" creationId="{E4857B2F-E0B4-487C-B151-EF11EAA78C7C}"/>
          </ac:spMkLst>
        </pc:spChg>
        <pc:spChg chg="mod">
          <ac:chgData name="Andrew Potter" userId="46e80993-12cd-4018-99b2-565dbafeade2" providerId="ADAL" clId="{DAE6A3E5-492E-5841-994D-A5F763164FA1}" dt="2022-04-04T18:44:13.350" v="9403" actId="2711"/>
          <ac:spMkLst>
            <pc:docMk/>
            <pc:sldMk cId="313147870" sldId="1318"/>
            <ac:spMk id="3" creationId="{6150DFDB-6492-4219-B22D-CD7D0980906F}"/>
          </ac:spMkLst>
        </pc:spChg>
        <pc:spChg chg="del mod">
          <ac:chgData name="Andrew Potter" userId="46e80993-12cd-4018-99b2-565dbafeade2" providerId="ADAL" clId="{DAE6A3E5-492E-5841-994D-A5F763164FA1}" dt="2022-04-04T16:43:16.210" v="6534" actId="478"/>
          <ac:spMkLst>
            <pc:docMk/>
            <pc:sldMk cId="313147870" sldId="1318"/>
            <ac:spMk id="4" creationId="{3F0C8446-1948-4604-AECA-15C04F8A105C}"/>
          </ac:spMkLst>
        </pc:spChg>
        <pc:spChg chg="add mod">
          <ac:chgData name="Andrew Potter" userId="46e80993-12cd-4018-99b2-565dbafeade2" providerId="ADAL" clId="{DAE6A3E5-492E-5841-994D-A5F763164FA1}" dt="2022-04-04T18:43:50.025" v="9401" actId="207"/>
          <ac:spMkLst>
            <pc:docMk/>
            <pc:sldMk cId="313147870" sldId="1318"/>
            <ac:spMk id="6" creationId="{5F89D974-FA5B-1B49-BFB5-6BE04B298554}"/>
          </ac:spMkLst>
        </pc:spChg>
        <pc:spChg chg="add mod">
          <ac:chgData name="Andrew Potter" userId="46e80993-12cd-4018-99b2-565dbafeade2" providerId="ADAL" clId="{DAE6A3E5-492E-5841-994D-A5F763164FA1}" dt="2022-04-04T18:43:50.025" v="9401" actId="207"/>
          <ac:spMkLst>
            <pc:docMk/>
            <pc:sldMk cId="313147870" sldId="1318"/>
            <ac:spMk id="8" creationId="{86173B3C-DA8C-154D-B672-C7A6FBF31DA2}"/>
          </ac:spMkLst>
        </pc:spChg>
        <pc:spChg chg="add mod">
          <ac:chgData name="Andrew Potter" userId="46e80993-12cd-4018-99b2-565dbafeade2" providerId="ADAL" clId="{DAE6A3E5-492E-5841-994D-A5F763164FA1}" dt="2022-04-04T18:43:50.025" v="9401" actId="207"/>
          <ac:spMkLst>
            <pc:docMk/>
            <pc:sldMk cId="313147870" sldId="1318"/>
            <ac:spMk id="10" creationId="{9117C30D-8D0A-A34A-9811-53DC7E8957DD}"/>
          </ac:spMkLst>
        </pc:spChg>
        <pc:spChg chg="add mod">
          <ac:chgData name="Andrew Potter" userId="46e80993-12cd-4018-99b2-565dbafeade2" providerId="ADAL" clId="{DAE6A3E5-492E-5841-994D-A5F763164FA1}" dt="2022-04-04T18:43:50.025" v="9401" actId="207"/>
          <ac:spMkLst>
            <pc:docMk/>
            <pc:sldMk cId="313147870" sldId="1318"/>
            <ac:spMk id="12" creationId="{FEDDA369-77E0-EA4D-B45F-447965BCFA83}"/>
          </ac:spMkLst>
        </pc:spChg>
        <pc:spChg chg="add mod">
          <ac:chgData name="Andrew Potter" userId="46e80993-12cd-4018-99b2-565dbafeade2" providerId="ADAL" clId="{DAE6A3E5-492E-5841-994D-A5F763164FA1}" dt="2022-04-04T18:43:50.025" v="9401" actId="207"/>
          <ac:spMkLst>
            <pc:docMk/>
            <pc:sldMk cId="313147870" sldId="1318"/>
            <ac:spMk id="14" creationId="{1EB3C901-394E-5B4E-BCF8-74A4E57BBEE8}"/>
          </ac:spMkLst>
        </pc:spChg>
        <pc:spChg chg="add mod">
          <ac:chgData name="Andrew Potter" userId="46e80993-12cd-4018-99b2-565dbafeade2" providerId="ADAL" clId="{DAE6A3E5-492E-5841-994D-A5F763164FA1}" dt="2022-04-04T18:43:50.025" v="9401" actId="207"/>
          <ac:spMkLst>
            <pc:docMk/>
            <pc:sldMk cId="313147870" sldId="1318"/>
            <ac:spMk id="16" creationId="{C735286A-3E95-FD42-930D-555F5EBCC1B9}"/>
          </ac:spMkLst>
        </pc:spChg>
        <pc:spChg chg="add del mod">
          <ac:chgData name="Andrew Potter" userId="46e80993-12cd-4018-99b2-565dbafeade2" providerId="ADAL" clId="{DAE6A3E5-492E-5841-994D-A5F763164FA1}" dt="2022-04-04T17:37:38.835" v="7441" actId="478"/>
          <ac:spMkLst>
            <pc:docMk/>
            <pc:sldMk cId="313147870" sldId="1318"/>
            <ac:spMk id="17" creationId="{B294A49D-E171-9B46-B70C-F5100F4F963E}"/>
          </ac:spMkLst>
        </pc:spChg>
        <pc:spChg chg="add del mod">
          <ac:chgData name="Andrew Potter" userId="46e80993-12cd-4018-99b2-565dbafeade2" providerId="ADAL" clId="{DAE6A3E5-492E-5841-994D-A5F763164FA1}" dt="2022-04-04T16:55:02.683" v="6631"/>
          <ac:spMkLst>
            <pc:docMk/>
            <pc:sldMk cId="313147870" sldId="1318"/>
            <ac:spMk id="18" creationId="{22BA60DB-7532-C646-B379-F6A524A73066}"/>
          </ac:spMkLst>
        </pc:spChg>
      </pc:sldChg>
      <pc:sldChg chg="del">
        <pc:chgData name="Andrew Potter" userId="46e80993-12cd-4018-99b2-565dbafeade2" providerId="ADAL" clId="{DAE6A3E5-492E-5841-994D-A5F763164FA1}" dt="2022-04-04T16:10:58.966" v="6225" actId="2696"/>
        <pc:sldMkLst>
          <pc:docMk/>
          <pc:sldMk cId="4066837224" sldId="1320"/>
        </pc:sldMkLst>
      </pc:sldChg>
      <pc:sldChg chg="addSp delSp modSp mod">
        <pc:chgData name="Andrew Potter" userId="46e80993-12cd-4018-99b2-565dbafeade2" providerId="ADAL" clId="{DAE6A3E5-492E-5841-994D-A5F763164FA1}" dt="2022-04-04T18:58:03.599" v="9535" actId="1076"/>
        <pc:sldMkLst>
          <pc:docMk/>
          <pc:sldMk cId="94911037" sldId="1321"/>
        </pc:sldMkLst>
        <pc:spChg chg="mod">
          <ac:chgData name="Andrew Potter" userId="46e80993-12cd-4018-99b2-565dbafeade2" providerId="ADAL" clId="{DAE6A3E5-492E-5841-994D-A5F763164FA1}" dt="2022-04-04T15:38:29.430" v="5307" actId="108"/>
          <ac:spMkLst>
            <pc:docMk/>
            <pc:sldMk cId="94911037" sldId="1321"/>
            <ac:spMk id="2" creationId="{8F9DE4BF-D253-4250-85BB-D34B9A65CB72}"/>
          </ac:spMkLst>
        </pc:spChg>
        <pc:spChg chg="mod">
          <ac:chgData name="Andrew Potter" userId="46e80993-12cd-4018-99b2-565dbafeade2" providerId="ADAL" clId="{DAE6A3E5-492E-5841-994D-A5F763164FA1}" dt="2022-04-04T18:41:37.378" v="9382" actId="255"/>
          <ac:spMkLst>
            <pc:docMk/>
            <pc:sldMk cId="94911037" sldId="1321"/>
            <ac:spMk id="3" creationId="{F4A5ABCC-F800-4FA5-8C48-7F17D0D961E5}"/>
          </ac:spMkLst>
        </pc:spChg>
        <pc:spChg chg="del mod">
          <ac:chgData name="Andrew Potter" userId="46e80993-12cd-4018-99b2-565dbafeade2" providerId="ADAL" clId="{DAE6A3E5-492E-5841-994D-A5F763164FA1}" dt="2022-04-04T15:35:46.672" v="5173" actId="478"/>
          <ac:spMkLst>
            <pc:docMk/>
            <pc:sldMk cId="94911037" sldId="1321"/>
            <ac:spMk id="4" creationId="{68462275-3893-4662-917C-AC5D2000982C}"/>
          </ac:spMkLst>
        </pc:spChg>
        <pc:spChg chg="add del mod">
          <ac:chgData name="Andrew Potter" userId="46e80993-12cd-4018-99b2-565dbafeade2" providerId="ADAL" clId="{DAE6A3E5-492E-5841-994D-A5F763164FA1}" dt="2022-04-04T15:26:45.079" v="4411"/>
          <ac:spMkLst>
            <pc:docMk/>
            <pc:sldMk cId="94911037" sldId="1321"/>
            <ac:spMk id="5" creationId="{12A3517E-A6A7-DB4E-94B5-C7F4DDD7AC70}"/>
          </ac:spMkLst>
        </pc:spChg>
        <pc:spChg chg="add mod">
          <ac:chgData name="Andrew Potter" userId="46e80993-12cd-4018-99b2-565dbafeade2" providerId="ADAL" clId="{DAE6A3E5-492E-5841-994D-A5F763164FA1}" dt="2022-04-04T18:58:03.599" v="9535" actId="1076"/>
          <ac:spMkLst>
            <pc:docMk/>
            <pc:sldMk cId="94911037" sldId="1321"/>
            <ac:spMk id="6" creationId="{D684A829-BDBE-0A46-97F3-4F8F7723AE58}"/>
          </ac:spMkLst>
        </pc:spChg>
        <pc:spChg chg="add mod">
          <ac:chgData name="Andrew Potter" userId="46e80993-12cd-4018-99b2-565dbafeade2" providerId="ADAL" clId="{DAE6A3E5-492E-5841-994D-A5F763164FA1}" dt="2022-04-04T17:57:33.409" v="7693" actId="1076"/>
          <ac:spMkLst>
            <pc:docMk/>
            <pc:sldMk cId="94911037" sldId="1321"/>
            <ac:spMk id="7" creationId="{8A2EBE4B-18DA-2E4E-9A1D-5F8035C60ED7}"/>
          </ac:spMkLst>
        </pc:spChg>
      </pc:sldChg>
      <pc:sldChg chg="addSp delSp modSp new mod">
        <pc:chgData name="Andrew Potter" userId="46e80993-12cd-4018-99b2-565dbafeade2" providerId="ADAL" clId="{DAE6A3E5-492E-5841-994D-A5F763164FA1}" dt="2022-04-04T18:41:54.212" v="9385" actId="2711"/>
        <pc:sldMkLst>
          <pc:docMk/>
          <pc:sldMk cId="3841428223" sldId="1322"/>
        </pc:sldMkLst>
        <pc:spChg chg="mod">
          <ac:chgData name="Andrew Potter" userId="46e80993-12cd-4018-99b2-565dbafeade2" providerId="ADAL" clId="{DAE6A3E5-492E-5841-994D-A5F763164FA1}" dt="2022-04-04T14:53:27.399" v="2221" actId="108"/>
          <ac:spMkLst>
            <pc:docMk/>
            <pc:sldMk cId="3841428223" sldId="1322"/>
            <ac:spMk id="2" creationId="{37E12B43-A99B-A34C-AFE5-7688F8C10AE7}"/>
          </ac:spMkLst>
        </pc:spChg>
        <pc:spChg chg="mod">
          <ac:chgData name="Andrew Potter" userId="46e80993-12cd-4018-99b2-565dbafeade2" providerId="ADAL" clId="{DAE6A3E5-492E-5841-994D-A5F763164FA1}" dt="2022-04-04T18:41:54.212" v="9385" actId="2711"/>
          <ac:spMkLst>
            <pc:docMk/>
            <pc:sldMk cId="3841428223" sldId="1322"/>
            <ac:spMk id="3" creationId="{FEE34E60-8CC4-454B-AA27-4F616701DE7B}"/>
          </ac:spMkLst>
        </pc:spChg>
        <pc:spChg chg="add del mod">
          <ac:chgData name="Andrew Potter" userId="46e80993-12cd-4018-99b2-565dbafeade2" providerId="ADAL" clId="{DAE6A3E5-492E-5841-994D-A5F763164FA1}" dt="2022-04-04T14:41:42.976" v="1052"/>
          <ac:spMkLst>
            <pc:docMk/>
            <pc:sldMk cId="3841428223" sldId="1322"/>
            <ac:spMk id="4" creationId="{97EE758B-0B32-464E-9D05-5283552E7D59}"/>
          </ac:spMkLst>
        </pc:spChg>
        <pc:spChg chg="add mod">
          <ac:chgData name="Andrew Potter" userId="46e80993-12cd-4018-99b2-565dbafeade2" providerId="ADAL" clId="{DAE6A3E5-492E-5841-994D-A5F763164FA1}" dt="2022-04-04T18:33:18.895" v="9026" actId="403"/>
          <ac:spMkLst>
            <pc:docMk/>
            <pc:sldMk cId="3841428223" sldId="1322"/>
            <ac:spMk id="6" creationId="{AB617C77-EEA0-CD4E-B2CA-CDEB11B0DBCB}"/>
          </ac:spMkLst>
        </pc:spChg>
      </pc:sldChg>
      <pc:sldChg chg="addSp modSp new mod">
        <pc:chgData name="Andrew Potter" userId="46e80993-12cd-4018-99b2-565dbafeade2" providerId="ADAL" clId="{DAE6A3E5-492E-5841-994D-A5F763164FA1}" dt="2022-04-04T18:58:40.678" v="9539" actId="2711"/>
        <pc:sldMkLst>
          <pc:docMk/>
          <pc:sldMk cId="3193477037" sldId="1323"/>
        </pc:sldMkLst>
        <pc:spChg chg="mod">
          <ac:chgData name="Andrew Potter" userId="46e80993-12cd-4018-99b2-565dbafeade2" providerId="ADAL" clId="{DAE6A3E5-492E-5841-994D-A5F763164FA1}" dt="2022-04-04T15:39:00.955" v="5309" actId="108"/>
          <ac:spMkLst>
            <pc:docMk/>
            <pc:sldMk cId="3193477037" sldId="1323"/>
            <ac:spMk id="2" creationId="{45F97F14-8EFD-0E4E-9274-9413B2C288D4}"/>
          </ac:spMkLst>
        </pc:spChg>
        <pc:spChg chg="mod">
          <ac:chgData name="Andrew Potter" userId="46e80993-12cd-4018-99b2-565dbafeade2" providerId="ADAL" clId="{DAE6A3E5-492E-5841-994D-A5F763164FA1}" dt="2022-04-04T18:41:42.826" v="9383" actId="255"/>
          <ac:spMkLst>
            <pc:docMk/>
            <pc:sldMk cId="3193477037" sldId="1323"/>
            <ac:spMk id="3" creationId="{46CBCB13-15B7-7746-94B2-63A8924BC616}"/>
          </ac:spMkLst>
        </pc:spChg>
        <pc:spChg chg="add mod">
          <ac:chgData name="Andrew Potter" userId="46e80993-12cd-4018-99b2-565dbafeade2" providerId="ADAL" clId="{DAE6A3E5-492E-5841-994D-A5F763164FA1}" dt="2022-04-04T18:58:34.576" v="9538" actId="2711"/>
          <ac:spMkLst>
            <pc:docMk/>
            <pc:sldMk cId="3193477037" sldId="1323"/>
            <ac:spMk id="4" creationId="{81F4C09B-4552-3248-9FC7-57F2DBE4DC85}"/>
          </ac:spMkLst>
        </pc:spChg>
        <pc:spChg chg="add mod">
          <ac:chgData name="Andrew Potter" userId="46e80993-12cd-4018-99b2-565dbafeade2" providerId="ADAL" clId="{DAE6A3E5-492E-5841-994D-A5F763164FA1}" dt="2022-04-04T18:58:22.943" v="9536" actId="2711"/>
          <ac:spMkLst>
            <pc:docMk/>
            <pc:sldMk cId="3193477037" sldId="1323"/>
            <ac:spMk id="6" creationId="{C6D4002F-E37B-DA43-8382-C3251D93A434}"/>
          </ac:spMkLst>
        </pc:spChg>
        <pc:spChg chg="add mod">
          <ac:chgData name="Andrew Potter" userId="46e80993-12cd-4018-99b2-565dbafeade2" providerId="ADAL" clId="{DAE6A3E5-492E-5841-994D-A5F763164FA1}" dt="2022-04-04T18:58:28.060" v="9537" actId="2711"/>
          <ac:spMkLst>
            <pc:docMk/>
            <pc:sldMk cId="3193477037" sldId="1323"/>
            <ac:spMk id="8" creationId="{46D24B40-DFDC-BE4B-B14C-09ADD74B0D06}"/>
          </ac:spMkLst>
        </pc:spChg>
        <pc:spChg chg="add mod">
          <ac:chgData name="Andrew Potter" userId="46e80993-12cd-4018-99b2-565dbafeade2" providerId="ADAL" clId="{DAE6A3E5-492E-5841-994D-A5F763164FA1}" dt="2022-04-04T18:58:40.678" v="9539" actId="2711"/>
          <ac:spMkLst>
            <pc:docMk/>
            <pc:sldMk cId="3193477037" sldId="1323"/>
            <ac:spMk id="10" creationId="{65531CB0-6355-EC43-98B2-29A525BBBB65}"/>
          </ac:spMkLst>
        </pc:spChg>
      </pc:sldChg>
      <pc:sldChg chg="modSp new mod">
        <pc:chgData name="Andrew Potter" userId="46e80993-12cd-4018-99b2-565dbafeade2" providerId="ADAL" clId="{DAE6A3E5-492E-5841-994D-A5F763164FA1}" dt="2022-04-04T19:05:15.974" v="9575" actId="255"/>
        <pc:sldMkLst>
          <pc:docMk/>
          <pc:sldMk cId="1464236084" sldId="1324"/>
        </pc:sldMkLst>
        <pc:spChg chg="mod">
          <ac:chgData name="Andrew Potter" userId="46e80993-12cd-4018-99b2-565dbafeade2" providerId="ADAL" clId="{DAE6A3E5-492E-5841-994D-A5F763164FA1}" dt="2022-04-04T17:16:12.002" v="7435" actId="1076"/>
          <ac:spMkLst>
            <pc:docMk/>
            <pc:sldMk cId="1464236084" sldId="1324"/>
            <ac:spMk id="2" creationId="{692E4090-354F-8349-AF97-886F93AFD81F}"/>
          </ac:spMkLst>
        </pc:spChg>
        <pc:spChg chg="mod">
          <ac:chgData name="Andrew Potter" userId="46e80993-12cd-4018-99b2-565dbafeade2" providerId="ADAL" clId="{DAE6A3E5-492E-5841-994D-A5F763164FA1}" dt="2022-04-04T19:05:15.974" v="9575" actId="255"/>
          <ac:spMkLst>
            <pc:docMk/>
            <pc:sldMk cId="1464236084" sldId="1324"/>
            <ac:spMk id="3" creationId="{E09F957C-23CF-6B4E-BB05-2462F82AEDD2}"/>
          </ac:spMkLst>
        </pc:spChg>
      </pc:sldChg>
      <pc:sldChg chg="new del">
        <pc:chgData name="Andrew Potter" userId="46e80993-12cd-4018-99b2-565dbafeade2" providerId="ADAL" clId="{DAE6A3E5-492E-5841-994D-A5F763164FA1}" dt="2022-04-04T17:45:12.520" v="7494" actId="2696"/>
        <pc:sldMkLst>
          <pc:docMk/>
          <pc:sldMk cId="1852714643" sldId="1325"/>
        </pc:sldMkLst>
      </pc:sldChg>
      <pc:sldChg chg="modSp new del mod">
        <pc:chgData name="Andrew Potter" userId="46e80993-12cd-4018-99b2-565dbafeade2" providerId="ADAL" clId="{DAE6A3E5-492E-5841-994D-A5F763164FA1}" dt="2022-04-04T18:33:56.936" v="9027" actId="2696"/>
        <pc:sldMkLst>
          <pc:docMk/>
          <pc:sldMk cId="2111165449" sldId="1326"/>
        </pc:sldMkLst>
        <pc:spChg chg="mod">
          <ac:chgData name="Andrew Potter" userId="46e80993-12cd-4018-99b2-565dbafeade2" providerId="ADAL" clId="{DAE6A3E5-492E-5841-994D-A5F763164FA1}" dt="2022-04-04T17:45:24.579" v="7498" actId="14100"/>
          <ac:spMkLst>
            <pc:docMk/>
            <pc:sldMk cId="2111165449" sldId="1326"/>
            <ac:spMk id="2" creationId="{7564E3E7-091B-C145-95F5-ED7D56E8D54B}"/>
          </ac:spMkLst>
        </pc:spChg>
      </pc:sldChg>
      <pc:sldChg chg="addSp delSp modSp new mod">
        <pc:chgData name="Andrew Potter" userId="46e80993-12cd-4018-99b2-565dbafeade2" providerId="ADAL" clId="{DAE6A3E5-492E-5841-994D-A5F763164FA1}" dt="2022-04-04T19:01:52.503" v="9570" actId="20577"/>
        <pc:sldMkLst>
          <pc:docMk/>
          <pc:sldMk cId="1532467828" sldId="1327"/>
        </pc:sldMkLst>
        <pc:spChg chg="mod">
          <ac:chgData name="Andrew Potter" userId="46e80993-12cd-4018-99b2-565dbafeade2" providerId="ADAL" clId="{DAE6A3E5-492E-5841-994D-A5F763164FA1}" dt="2022-04-04T18:59:20.419" v="9543" actId="14100"/>
          <ac:spMkLst>
            <pc:docMk/>
            <pc:sldMk cId="1532467828" sldId="1327"/>
            <ac:spMk id="2" creationId="{D43F771D-4621-D94F-9B7C-3CB81FF0F713}"/>
          </ac:spMkLst>
        </pc:spChg>
        <pc:spChg chg="del">
          <ac:chgData name="Andrew Potter" userId="46e80993-12cd-4018-99b2-565dbafeade2" providerId="ADAL" clId="{DAE6A3E5-492E-5841-994D-A5F763164FA1}" dt="2022-04-04T18:06:59.578" v="7814" actId="478"/>
          <ac:spMkLst>
            <pc:docMk/>
            <pc:sldMk cId="1532467828" sldId="1327"/>
            <ac:spMk id="3" creationId="{AE064425-D8CB-5542-A327-6CAA763CF54A}"/>
          </ac:spMkLst>
        </pc:spChg>
        <pc:spChg chg="del">
          <ac:chgData name="Andrew Potter" userId="46e80993-12cd-4018-99b2-565dbafeade2" providerId="ADAL" clId="{DAE6A3E5-492E-5841-994D-A5F763164FA1}" dt="2022-04-04T18:41:05.126" v="9378" actId="478"/>
          <ac:spMkLst>
            <pc:docMk/>
            <pc:sldMk cId="1532467828" sldId="1327"/>
            <ac:spMk id="4" creationId="{21B87538-A5A9-464F-805E-FA7A7E766C2C}"/>
          </ac:spMkLst>
        </pc:spChg>
        <pc:spChg chg="add mod">
          <ac:chgData name="Andrew Potter" userId="46e80993-12cd-4018-99b2-565dbafeade2" providerId="ADAL" clId="{DAE6A3E5-492E-5841-994D-A5F763164FA1}" dt="2022-04-04T19:01:52.503" v="9570" actId="20577"/>
          <ac:spMkLst>
            <pc:docMk/>
            <pc:sldMk cId="1532467828" sldId="1327"/>
            <ac:spMk id="5" creationId="{8BC63A45-23E1-9440-855A-3265AAF511C0}"/>
          </ac:spMkLst>
        </pc:spChg>
        <pc:spChg chg="add mod">
          <ac:chgData name="Andrew Potter" userId="46e80993-12cd-4018-99b2-565dbafeade2" providerId="ADAL" clId="{DAE6A3E5-492E-5841-994D-A5F763164FA1}" dt="2022-04-04T18:59:10.070" v="9541" actId="20577"/>
          <ac:spMkLst>
            <pc:docMk/>
            <pc:sldMk cId="1532467828" sldId="1327"/>
            <ac:spMk id="6" creationId="{A38CE05B-381D-8F46-B73D-8C9F7A939A1B}"/>
          </ac:spMkLst>
        </pc:spChg>
        <pc:spChg chg="add mod">
          <ac:chgData name="Andrew Potter" userId="46e80993-12cd-4018-99b2-565dbafeade2" providerId="ADAL" clId="{DAE6A3E5-492E-5841-994D-A5F763164FA1}" dt="2022-04-04T18:42:03.396" v="9387" actId="2711"/>
          <ac:spMkLst>
            <pc:docMk/>
            <pc:sldMk cId="1532467828" sldId="1327"/>
            <ac:spMk id="7" creationId="{77DCE8D5-3207-E24C-B769-EE37427686CE}"/>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07A7E7"/>
            </a:solidFill>
            <a:ln>
              <a:noFill/>
            </a:ln>
            <a:effectLst>
              <a:outerShdw blurRad="57150" dist="19050" dir="5400000" algn="ctr" rotWithShape="0">
                <a:srgbClr val="000000">
                  <a:alpha val="63000"/>
                </a:srgbClr>
              </a:outerShdw>
            </a:effectLst>
          </c:spPr>
          <c:invertIfNegative val="0"/>
          <c:dLbls>
            <c:delete val="1"/>
          </c:dLbls>
          <c:cat>
            <c:numRef>
              <c:f>Sheet1!$B$3:$B$14</c:f>
              <c:numCache>
                <c:formatCode>General</c:formatCode>
                <c:ptCount val="12"/>
                <c:pt idx="0">
                  <c:v>2014</c:v>
                </c:pt>
                <c:pt idx="1">
                  <c:v>2015</c:v>
                </c:pt>
                <c:pt idx="2">
                  <c:v>2016</c:v>
                </c:pt>
                <c:pt idx="3">
                  <c:v>2017</c:v>
                </c:pt>
                <c:pt idx="4">
                  <c:v>2018</c:v>
                </c:pt>
                <c:pt idx="5">
                  <c:v>2019</c:v>
                </c:pt>
                <c:pt idx="6">
                  <c:v>2020</c:v>
                </c:pt>
                <c:pt idx="7">
                  <c:v>2021</c:v>
                </c:pt>
                <c:pt idx="8">
                  <c:v>2022</c:v>
                </c:pt>
                <c:pt idx="9">
                  <c:v>2023</c:v>
                </c:pt>
                <c:pt idx="10">
                  <c:v>2024</c:v>
                </c:pt>
                <c:pt idx="11">
                  <c:v>2025</c:v>
                </c:pt>
              </c:numCache>
            </c:numRef>
          </c:cat>
          <c:val>
            <c:numRef>
              <c:f>Sheet1!$C$3:$C$14</c:f>
              <c:numCache>
                <c:formatCode>0.0</c:formatCode>
                <c:ptCount val="12"/>
                <c:pt idx="0" formatCode="General">
                  <c:v>26</c:v>
                </c:pt>
                <c:pt idx="1">
                  <c:v>28.956199999999999</c:v>
                </c:pt>
                <c:pt idx="2">
                  <c:v>32.248519940000001</c:v>
                </c:pt>
                <c:pt idx="3">
                  <c:v>35.915176657178002</c:v>
                </c:pt>
                <c:pt idx="4">
                  <c:v>39.998732243099141</c:v>
                </c:pt>
                <c:pt idx="5">
                  <c:v>44.546588099139512</c:v>
                </c:pt>
                <c:pt idx="6">
                  <c:v>49.611535166011677</c:v>
                </c:pt>
                <c:pt idx="7">
                  <c:v>55.252366714387207</c:v>
                </c:pt>
                <c:pt idx="8">
                  <c:v>61.53456080981303</c:v>
                </c:pt>
                <c:pt idx="9">
                  <c:v>68.531040373888771</c:v>
                </c:pt>
                <c:pt idx="10">
                  <c:v>76.323019664399922</c:v>
                </c:pt>
                <c:pt idx="11">
                  <c:v>85.000947000242192</c:v>
                </c:pt>
              </c:numCache>
            </c:numRef>
          </c:val>
          <c:extLst>
            <c:ext xmlns:c16="http://schemas.microsoft.com/office/drawing/2014/chart" uri="{C3380CC4-5D6E-409C-BE32-E72D297353CC}">
              <c16:uniqueId val="{00000000-EBAE-D14E-B26D-ABCA10F6355E}"/>
            </c:ext>
          </c:extLst>
        </c:ser>
        <c:dLbls>
          <c:dLblPos val="inEnd"/>
          <c:showLegendKey val="0"/>
          <c:showVal val="1"/>
          <c:showCatName val="0"/>
          <c:showSerName val="0"/>
          <c:showPercent val="0"/>
          <c:showBubbleSize val="0"/>
        </c:dLbls>
        <c:gapWidth val="100"/>
        <c:overlap val="-24"/>
        <c:axId val="2142492096"/>
        <c:axId val="2142493728"/>
      </c:barChart>
      <c:catAx>
        <c:axId val="21424920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42493728"/>
        <c:crosses val="autoZero"/>
        <c:auto val="1"/>
        <c:lblAlgn val="ctr"/>
        <c:lblOffset val="100"/>
        <c:noMultiLvlLbl val="0"/>
      </c:catAx>
      <c:valAx>
        <c:axId val="2142493728"/>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4249209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9E01ABA-3E6B-B148-8649-E326BBE6EC71}" type="datetimeFigureOut">
              <a:rPr lang="en-US" smtClean="0"/>
              <a:t>4/4/2022</a:t>
            </a:fld>
            <a:endParaRPr lang="en-US"/>
          </a:p>
        </p:txBody>
      </p:sp>
      <p:sp>
        <p:nvSpPr>
          <p:cNvPr id="4" name="Slide Image Placeholder 3"/>
          <p:cNvSpPr>
            <a:spLocks noGrp="1" noRot="1" noChangeAspect="1"/>
          </p:cNvSpPr>
          <p:nvPr>
            <p:ph type="sldImg" idx="2"/>
          </p:nvPr>
        </p:nvSpPr>
        <p:spPr>
          <a:xfrm>
            <a:off x="1341438" y="1143000"/>
            <a:ext cx="41751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C60C40-BA43-7D49-9224-F6DD5E47ACC0}" type="slidenum">
              <a:rPr lang="en-US" smtClean="0"/>
              <a:t>‹#›</a:t>
            </a:fld>
            <a:endParaRPr lang="en-US"/>
          </a:p>
        </p:txBody>
      </p:sp>
    </p:spTree>
    <p:extLst>
      <p:ext uri="{BB962C8B-B14F-4D97-AF65-F5344CB8AC3E}">
        <p14:creationId xmlns:p14="http://schemas.microsoft.com/office/powerpoint/2010/main" val="2751518944"/>
      </p:ext>
    </p:extLst>
  </p:cSld>
  <p:clrMap bg1="lt1" tx1="dk1" bg2="lt2" tx2="dk2" accent1="accent1" accent2="accent2" accent3="accent3" accent4="accent4" accent5="accent5" accent6="accent6" hlink="hlink" folHlink="folHlink"/>
  <p:notesStyle>
    <a:lvl1pPr marL="0" algn="l" defTabSz="761992" rtl="0" eaLnBrk="1" latinLnBrk="0" hangingPunct="1">
      <a:defRPr sz="1000" kern="1200">
        <a:solidFill>
          <a:schemeClr val="tx1"/>
        </a:solidFill>
        <a:latin typeface="+mn-lt"/>
        <a:ea typeface="+mn-ea"/>
        <a:cs typeface="+mn-cs"/>
      </a:defRPr>
    </a:lvl1pPr>
    <a:lvl2pPr marL="380996" algn="l" defTabSz="761992" rtl="0" eaLnBrk="1" latinLnBrk="0" hangingPunct="1">
      <a:defRPr sz="1000" kern="1200">
        <a:solidFill>
          <a:schemeClr val="tx1"/>
        </a:solidFill>
        <a:latin typeface="+mn-lt"/>
        <a:ea typeface="+mn-ea"/>
        <a:cs typeface="+mn-cs"/>
      </a:defRPr>
    </a:lvl2pPr>
    <a:lvl3pPr marL="761992" algn="l" defTabSz="761992" rtl="0" eaLnBrk="1" latinLnBrk="0" hangingPunct="1">
      <a:defRPr sz="1000" kern="1200">
        <a:solidFill>
          <a:schemeClr val="tx1"/>
        </a:solidFill>
        <a:latin typeface="+mn-lt"/>
        <a:ea typeface="+mn-ea"/>
        <a:cs typeface="+mn-cs"/>
      </a:defRPr>
    </a:lvl3pPr>
    <a:lvl4pPr marL="1142989" algn="l" defTabSz="761992" rtl="0" eaLnBrk="1" latinLnBrk="0" hangingPunct="1">
      <a:defRPr sz="1000" kern="1200">
        <a:solidFill>
          <a:schemeClr val="tx1"/>
        </a:solidFill>
        <a:latin typeface="+mn-lt"/>
        <a:ea typeface="+mn-ea"/>
        <a:cs typeface="+mn-cs"/>
      </a:defRPr>
    </a:lvl4pPr>
    <a:lvl5pPr marL="1523985" algn="l" defTabSz="761992" rtl="0" eaLnBrk="1" latinLnBrk="0" hangingPunct="1">
      <a:defRPr sz="1000" kern="1200">
        <a:solidFill>
          <a:schemeClr val="tx1"/>
        </a:solidFill>
        <a:latin typeface="+mn-lt"/>
        <a:ea typeface="+mn-ea"/>
        <a:cs typeface="+mn-cs"/>
      </a:defRPr>
    </a:lvl5pPr>
    <a:lvl6pPr marL="1904981" algn="l" defTabSz="761992" rtl="0" eaLnBrk="1" latinLnBrk="0" hangingPunct="1">
      <a:defRPr sz="1000" kern="1200">
        <a:solidFill>
          <a:schemeClr val="tx1"/>
        </a:solidFill>
        <a:latin typeface="+mn-lt"/>
        <a:ea typeface="+mn-ea"/>
        <a:cs typeface="+mn-cs"/>
      </a:defRPr>
    </a:lvl6pPr>
    <a:lvl7pPr marL="2285977" algn="l" defTabSz="761992" rtl="0" eaLnBrk="1" latinLnBrk="0" hangingPunct="1">
      <a:defRPr sz="1000" kern="1200">
        <a:solidFill>
          <a:schemeClr val="tx1"/>
        </a:solidFill>
        <a:latin typeface="+mn-lt"/>
        <a:ea typeface="+mn-ea"/>
        <a:cs typeface="+mn-cs"/>
      </a:defRPr>
    </a:lvl7pPr>
    <a:lvl8pPr marL="2666973" algn="l" defTabSz="761992" rtl="0" eaLnBrk="1" latinLnBrk="0" hangingPunct="1">
      <a:defRPr sz="1000" kern="1200">
        <a:solidFill>
          <a:schemeClr val="tx1"/>
        </a:solidFill>
        <a:latin typeface="+mn-lt"/>
        <a:ea typeface="+mn-ea"/>
        <a:cs typeface="+mn-cs"/>
      </a:defRPr>
    </a:lvl8pPr>
    <a:lvl9pPr marL="3047970" algn="l" defTabSz="761992" rtl="0" eaLnBrk="1" latinLnBrk="0" hangingPunct="1">
      <a:defRPr sz="10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41438" y="1143000"/>
            <a:ext cx="4175125"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BC60C40-BA43-7D49-9224-F6DD5E47ACC0}" type="slidenum">
              <a:rPr lang="en-US" smtClean="0"/>
              <a:t>2</a:t>
            </a:fld>
            <a:endParaRPr lang="en-US"/>
          </a:p>
        </p:txBody>
      </p:sp>
    </p:spTree>
    <p:extLst>
      <p:ext uri="{BB962C8B-B14F-4D97-AF65-F5344CB8AC3E}">
        <p14:creationId xmlns:p14="http://schemas.microsoft.com/office/powerpoint/2010/main" val="18667282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Certainly heard a lot about science during the pandemic and we heard some anecdotal stories about manufacturing, try to give  a bit of history / landscape</a:t>
            </a:r>
          </a:p>
          <a:p>
            <a:r>
              <a:rPr lang="en-US"/>
              <a:t>Talk about the CM industry as a whole</a:t>
            </a:r>
          </a:p>
          <a:p>
            <a:r>
              <a:rPr lang="en-US"/>
              <a:t>What covid RadX has taught us / what we learned</a:t>
            </a:r>
          </a:p>
          <a:p>
            <a:r>
              <a:rPr lang="en-US"/>
              <a:t>What are opportunities moving forward</a:t>
            </a:r>
          </a:p>
        </p:txBody>
      </p:sp>
      <p:sp>
        <p:nvSpPr>
          <p:cNvPr id="4" name="Slide Number Placeholder 3"/>
          <p:cNvSpPr>
            <a:spLocks noGrp="1"/>
          </p:cNvSpPr>
          <p:nvPr>
            <p:ph type="sldNum" sz="quarter" idx="5"/>
          </p:nvPr>
        </p:nvSpPr>
        <p:spPr/>
        <p:txBody>
          <a:bodyPr/>
          <a:lstStyle/>
          <a:p>
            <a:fld id="{4BC60C40-BA43-7D49-9224-F6DD5E47ACC0}" type="slidenum">
              <a:rPr lang="en-US" smtClean="0"/>
              <a:t>3</a:t>
            </a:fld>
            <a:endParaRPr lang="en-US"/>
          </a:p>
        </p:txBody>
      </p:sp>
    </p:spTree>
    <p:extLst>
      <p:ext uri="{BB962C8B-B14F-4D97-AF65-F5344CB8AC3E}">
        <p14:creationId xmlns:p14="http://schemas.microsoft.com/office/powerpoint/2010/main" val="23501745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Lifesciences industry. </a:t>
            </a:r>
          </a:p>
        </p:txBody>
      </p:sp>
      <p:sp>
        <p:nvSpPr>
          <p:cNvPr id="4" name="Slide Number Placeholder 3"/>
          <p:cNvSpPr>
            <a:spLocks noGrp="1"/>
          </p:cNvSpPr>
          <p:nvPr>
            <p:ph type="sldNum" sz="quarter" idx="5"/>
          </p:nvPr>
        </p:nvSpPr>
        <p:spPr/>
        <p:txBody>
          <a:bodyPr/>
          <a:lstStyle/>
          <a:p>
            <a:fld id="{4BC60C40-BA43-7D49-9224-F6DD5E47ACC0}" type="slidenum">
              <a:rPr lang="en-US" smtClean="0"/>
              <a:t>5</a:t>
            </a:fld>
            <a:endParaRPr lang="en-US"/>
          </a:p>
        </p:txBody>
      </p:sp>
    </p:spTree>
    <p:extLst>
      <p:ext uri="{BB962C8B-B14F-4D97-AF65-F5344CB8AC3E}">
        <p14:creationId xmlns:p14="http://schemas.microsoft.com/office/powerpoint/2010/main" val="4582822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CM’s just started to handle chemistries, dry rooms  / wet rooms. </a:t>
            </a:r>
            <a:r>
              <a:rPr lang="en-US" err="1"/>
              <a:t>MOStly</a:t>
            </a:r>
            <a:r>
              <a:rPr lang="en-US"/>
              <a:t> JUST clean rooms prior to this. </a:t>
            </a:r>
          </a:p>
        </p:txBody>
      </p:sp>
      <p:sp>
        <p:nvSpPr>
          <p:cNvPr id="4" name="Slide Number Placeholder 3"/>
          <p:cNvSpPr>
            <a:spLocks noGrp="1"/>
          </p:cNvSpPr>
          <p:nvPr>
            <p:ph type="sldNum" sz="quarter" idx="5"/>
          </p:nvPr>
        </p:nvSpPr>
        <p:spPr/>
        <p:txBody>
          <a:bodyPr/>
          <a:lstStyle/>
          <a:p>
            <a:fld id="{4BC60C40-BA43-7D49-9224-F6DD5E47ACC0}" type="slidenum">
              <a:rPr lang="en-US" smtClean="0"/>
              <a:t>8</a:t>
            </a:fld>
            <a:endParaRPr lang="en-US"/>
          </a:p>
        </p:txBody>
      </p:sp>
    </p:spTree>
    <p:extLst>
      <p:ext uri="{BB962C8B-B14F-4D97-AF65-F5344CB8AC3E}">
        <p14:creationId xmlns:p14="http://schemas.microsoft.com/office/powerpoint/2010/main" val="22357027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indent="-457200" algn="l">
              <a:buFont typeface="Wingdings" pitchFamily="2" charset="2"/>
              <a:buChar char="§"/>
            </a:pPr>
            <a:r>
              <a:rPr lang="en-US"/>
              <a:t>Few end to end for Microfluidic or LFA related automation companies</a:t>
            </a:r>
          </a:p>
          <a:p>
            <a:pPr marL="457200" indent="-457200" algn="l">
              <a:buFont typeface="Wingdings" pitchFamily="2" charset="2"/>
              <a:buChar char="§"/>
            </a:pPr>
            <a:r>
              <a:rPr lang="en-US"/>
              <a:t>Only a handful of front end (strip production) automation companies including Biodot, Kinematic Even though there was a bit larger pool of Automated Assembly companies, they  were also overwhelmed:  ATS, Mikron, AG Russell, JR Automation (Hitachi), Eclipse (Canada), </a:t>
            </a:r>
            <a:r>
              <a:rPr lang="en-US" err="1"/>
              <a:t>Lanco</a:t>
            </a:r>
            <a:r>
              <a:rPr lang="en-US"/>
              <a:t>; these companies also started turning down demand</a:t>
            </a:r>
          </a:p>
          <a:p>
            <a:pPr marL="457200" indent="-457200" algn="l">
              <a:buFont typeface="Wingdings" pitchFamily="2" charset="2"/>
              <a:buChar char="§"/>
            </a:pPr>
            <a:r>
              <a:rPr lang="en-US"/>
              <a:t>Delivery times of 16-18+ months (not abnormal COVID-19 notwithstanding) didn’t match up with getting lots of test manufactured quickly</a:t>
            </a:r>
          </a:p>
          <a:p>
            <a:pPr marL="457200" indent="-457200" algn="l">
              <a:buFont typeface="Wingdings" pitchFamily="2" charset="2"/>
              <a:buChar char="§"/>
            </a:pPr>
            <a:r>
              <a:rPr lang="en-US"/>
              <a:t>Required teams to figure out how to assemble manually or “</a:t>
            </a:r>
            <a:r>
              <a:rPr lang="en-US" err="1"/>
              <a:t>manumation</a:t>
            </a:r>
            <a:r>
              <a:rPr lang="en-US"/>
              <a:t>” introducing handling (false positive) and additional costs and labor challenges</a:t>
            </a:r>
          </a:p>
          <a:p>
            <a:endParaRPr lang="en-US"/>
          </a:p>
        </p:txBody>
      </p:sp>
      <p:sp>
        <p:nvSpPr>
          <p:cNvPr id="4" name="Slide Number Placeholder 3"/>
          <p:cNvSpPr>
            <a:spLocks noGrp="1"/>
          </p:cNvSpPr>
          <p:nvPr>
            <p:ph type="sldNum" sz="quarter" idx="5"/>
          </p:nvPr>
        </p:nvSpPr>
        <p:spPr/>
        <p:txBody>
          <a:bodyPr/>
          <a:lstStyle/>
          <a:p>
            <a:fld id="{4BC60C40-BA43-7D49-9224-F6DD5E47ACC0}" type="slidenum">
              <a:rPr lang="en-US" smtClean="0"/>
              <a:t>9</a:t>
            </a:fld>
            <a:endParaRPr lang="en-US"/>
          </a:p>
        </p:txBody>
      </p:sp>
    </p:spTree>
    <p:extLst>
      <p:ext uri="{BB962C8B-B14F-4D97-AF65-F5344CB8AC3E}">
        <p14:creationId xmlns:p14="http://schemas.microsoft.com/office/powerpoint/2010/main" val="4685201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Only the </a:t>
            </a:r>
            <a:r>
              <a:rPr lang="en-US" err="1"/>
              <a:t>big’s</a:t>
            </a:r>
            <a:r>
              <a:rPr lang="en-US"/>
              <a:t> had and DFMA (design for </a:t>
            </a:r>
            <a:r>
              <a:rPr lang="en-US" err="1"/>
              <a:t>mfg</a:t>
            </a:r>
            <a:r>
              <a:rPr lang="en-US"/>
              <a:t> and assembly)</a:t>
            </a:r>
          </a:p>
        </p:txBody>
      </p:sp>
      <p:sp>
        <p:nvSpPr>
          <p:cNvPr id="4" name="Slide Number Placeholder 3"/>
          <p:cNvSpPr>
            <a:spLocks noGrp="1"/>
          </p:cNvSpPr>
          <p:nvPr>
            <p:ph type="sldNum" sz="quarter" idx="5"/>
          </p:nvPr>
        </p:nvSpPr>
        <p:spPr/>
        <p:txBody>
          <a:bodyPr/>
          <a:lstStyle/>
          <a:p>
            <a:fld id="{4BC60C40-BA43-7D49-9224-F6DD5E47ACC0}" type="slidenum">
              <a:rPr lang="en-US" smtClean="0"/>
              <a:t>10</a:t>
            </a:fld>
            <a:endParaRPr lang="en-US"/>
          </a:p>
        </p:txBody>
      </p:sp>
    </p:spTree>
    <p:extLst>
      <p:ext uri="{BB962C8B-B14F-4D97-AF65-F5344CB8AC3E}">
        <p14:creationId xmlns:p14="http://schemas.microsoft.com/office/powerpoint/2010/main" val="17268182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88670" y="1272011"/>
            <a:ext cx="8938260" cy="2705947"/>
          </a:xfrm>
        </p:spPr>
        <p:txBody>
          <a:bodyPr anchor="b"/>
          <a:lstStyle>
            <a:lvl1pPr algn="ctr">
              <a:defRPr sz="6800"/>
            </a:lvl1pPr>
          </a:lstStyle>
          <a:p>
            <a:r>
              <a:rPr lang="en-US"/>
              <a:t>Click to edit Master title style</a:t>
            </a:r>
          </a:p>
        </p:txBody>
      </p:sp>
      <p:sp>
        <p:nvSpPr>
          <p:cNvPr id="3" name="Subtitle 2"/>
          <p:cNvSpPr>
            <a:spLocks noGrp="1"/>
          </p:cNvSpPr>
          <p:nvPr>
            <p:ph type="subTitle" idx="1"/>
          </p:nvPr>
        </p:nvSpPr>
        <p:spPr>
          <a:xfrm>
            <a:off x="1314450" y="4082310"/>
            <a:ext cx="7886700" cy="1876530"/>
          </a:xfrm>
        </p:spPr>
        <p:txBody>
          <a:bodyPr/>
          <a:lstStyle>
            <a:lvl1pPr marL="0" indent="0" algn="ctr">
              <a:buNone/>
              <a:defRPr sz="2720"/>
            </a:lvl1pPr>
            <a:lvl2pPr marL="518145" indent="0" algn="ctr">
              <a:buNone/>
              <a:defRPr sz="2267"/>
            </a:lvl2pPr>
            <a:lvl3pPr marL="1036290" indent="0" algn="ctr">
              <a:buNone/>
              <a:defRPr sz="2040"/>
            </a:lvl3pPr>
            <a:lvl4pPr marL="1554434" indent="0" algn="ctr">
              <a:buNone/>
              <a:defRPr sz="1813"/>
            </a:lvl4pPr>
            <a:lvl5pPr marL="2072579" indent="0" algn="ctr">
              <a:buNone/>
              <a:defRPr sz="1813"/>
            </a:lvl5pPr>
            <a:lvl6pPr marL="2590724" indent="0" algn="ctr">
              <a:buNone/>
              <a:defRPr sz="1813"/>
            </a:lvl6pPr>
            <a:lvl7pPr marL="3108869" indent="0" algn="ctr">
              <a:buNone/>
              <a:defRPr sz="1813"/>
            </a:lvl7pPr>
            <a:lvl8pPr marL="3627013" indent="0" algn="ctr">
              <a:buNone/>
              <a:defRPr sz="1813"/>
            </a:lvl8pPr>
            <a:lvl9pPr marL="4145158" indent="0" algn="ctr">
              <a:buNone/>
              <a:defRPr sz="1813"/>
            </a:lvl9pPr>
          </a:lstStyle>
          <a:p>
            <a:r>
              <a:rPr lang="en-US"/>
              <a:t>Click to edit Master subtitle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E8BFF2-37D8-464F-9C9C-902DA86C43E4}" type="slidenum">
              <a:rPr lang="en-US" smtClean="0"/>
              <a:pPr/>
              <a:t>‹#›</a:t>
            </a:fld>
            <a:endParaRPr lang="en-US"/>
          </a:p>
        </p:txBody>
      </p:sp>
    </p:spTree>
    <p:extLst>
      <p:ext uri="{BB962C8B-B14F-4D97-AF65-F5344CB8AC3E}">
        <p14:creationId xmlns:p14="http://schemas.microsoft.com/office/powerpoint/2010/main" val="5667116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E8BFF2-37D8-464F-9C9C-902DA86C43E4}" type="slidenum">
              <a:rPr lang="en-US" smtClean="0"/>
              <a:t>‹#›</a:t>
            </a:fld>
            <a:endParaRPr lang="en-US"/>
          </a:p>
        </p:txBody>
      </p:sp>
    </p:spTree>
    <p:extLst>
      <p:ext uri="{BB962C8B-B14F-4D97-AF65-F5344CB8AC3E}">
        <p14:creationId xmlns:p14="http://schemas.microsoft.com/office/powerpoint/2010/main" val="7216905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25227" y="413808"/>
            <a:ext cx="2267426" cy="65867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22948" y="413808"/>
            <a:ext cx="6670834" cy="65867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E8BFF2-37D8-464F-9C9C-902DA86C43E4}" type="slidenum">
              <a:rPr lang="en-US" smtClean="0"/>
              <a:t>‹#›</a:t>
            </a:fld>
            <a:endParaRPr lang="en-US"/>
          </a:p>
        </p:txBody>
      </p:sp>
    </p:spTree>
    <p:extLst>
      <p:ext uri="{BB962C8B-B14F-4D97-AF65-F5344CB8AC3E}">
        <p14:creationId xmlns:p14="http://schemas.microsoft.com/office/powerpoint/2010/main" val="21140998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88670" y="1272011"/>
            <a:ext cx="8938260" cy="2705947"/>
          </a:xfrm>
        </p:spPr>
        <p:txBody>
          <a:bodyPr anchor="b"/>
          <a:lstStyle>
            <a:lvl1pPr algn="ctr">
              <a:defRPr sz="6800"/>
            </a:lvl1pPr>
          </a:lstStyle>
          <a:p>
            <a:r>
              <a:rPr lang="en-US"/>
              <a:t>Click to edit Master title style</a:t>
            </a:r>
          </a:p>
        </p:txBody>
      </p:sp>
      <p:sp>
        <p:nvSpPr>
          <p:cNvPr id="3" name="Subtitle 2"/>
          <p:cNvSpPr>
            <a:spLocks noGrp="1"/>
          </p:cNvSpPr>
          <p:nvPr>
            <p:ph type="subTitle" idx="1"/>
          </p:nvPr>
        </p:nvSpPr>
        <p:spPr>
          <a:xfrm>
            <a:off x="1314450" y="4082310"/>
            <a:ext cx="7886700" cy="1876530"/>
          </a:xfrm>
        </p:spPr>
        <p:txBody>
          <a:bodyPr/>
          <a:lstStyle>
            <a:lvl1pPr marL="0" indent="0" algn="ctr">
              <a:buNone/>
              <a:defRPr sz="2720"/>
            </a:lvl1pPr>
            <a:lvl2pPr marL="518145" indent="0" algn="ctr">
              <a:buNone/>
              <a:defRPr sz="2267"/>
            </a:lvl2pPr>
            <a:lvl3pPr marL="1036290" indent="0" algn="ctr">
              <a:buNone/>
              <a:defRPr sz="2040"/>
            </a:lvl3pPr>
            <a:lvl4pPr marL="1554434" indent="0" algn="ctr">
              <a:buNone/>
              <a:defRPr sz="1813"/>
            </a:lvl4pPr>
            <a:lvl5pPr marL="2072579" indent="0" algn="ctr">
              <a:buNone/>
              <a:defRPr sz="1813"/>
            </a:lvl5pPr>
            <a:lvl6pPr marL="2590724" indent="0" algn="ctr">
              <a:buNone/>
              <a:defRPr sz="1813"/>
            </a:lvl6pPr>
            <a:lvl7pPr marL="3108869" indent="0" algn="ctr">
              <a:buNone/>
              <a:defRPr sz="1813"/>
            </a:lvl7pPr>
            <a:lvl8pPr marL="3627013" indent="0" algn="ctr">
              <a:buNone/>
              <a:defRPr sz="1813"/>
            </a:lvl8pPr>
            <a:lvl9pPr marL="4145158" indent="0" algn="ctr">
              <a:buNone/>
              <a:defRPr sz="1813"/>
            </a:lvl9pPr>
          </a:lstStyle>
          <a:p>
            <a:r>
              <a:rPr lang="en-US"/>
              <a:t>Click to edit Master subtitle style</a:t>
            </a:r>
          </a:p>
        </p:txBody>
      </p:sp>
      <p:sp>
        <p:nvSpPr>
          <p:cNvPr id="4" name="Date Placeholder 3"/>
          <p:cNvSpPr>
            <a:spLocks noGrp="1"/>
          </p:cNvSpPr>
          <p:nvPr>
            <p:ph type="dt" sz="half" idx="10"/>
          </p:nvPr>
        </p:nvSpPr>
        <p:spPr>
          <a:xfrm>
            <a:off x="722948" y="7203865"/>
            <a:ext cx="2366010" cy="413808"/>
          </a:xfrm>
          <a:prstGeom prst="rect">
            <a:avLst/>
          </a:prstGeom>
        </p:spPr>
        <p:txBody>
          <a:bodyPr/>
          <a:lstStyle/>
          <a:p>
            <a:fld id="{C764DE79-268F-4C1A-8933-263129D2AF90}" type="datetimeFigureOut">
              <a:rPr lang="en-US" smtClean="0"/>
              <a:t>4/4/2022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954259359"/>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722948" y="7203865"/>
            <a:ext cx="2366010" cy="413808"/>
          </a:xfrm>
          <a:prstGeom prst="rect">
            <a:avLst/>
          </a:prstGeom>
        </p:spPr>
        <p:txBody>
          <a:bodyPr/>
          <a:lstStyle/>
          <a:p>
            <a:fld id="{C764DE79-268F-4C1A-8933-263129D2AF90}" type="datetimeFigureOut">
              <a:rPr lang="en-US" smtClean="0"/>
              <a:t>4/4/2022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150070155"/>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17471" y="1937705"/>
            <a:ext cx="9069705" cy="3233102"/>
          </a:xfrm>
        </p:spPr>
        <p:txBody>
          <a:bodyPr anchor="b"/>
          <a:lstStyle>
            <a:lvl1pPr>
              <a:defRPr sz="6800"/>
            </a:lvl1pPr>
          </a:lstStyle>
          <a:p>
            <a:r>
              <a:rPr lang="en-US"/>
              <a:t>Click to edit Master title style</a:t>
            </a:r>
          </a:p>
        </p:txBody>
      </p:sp>
      <p:sp>
        <p:nvSpPr>
          <p:cNvPr id="3" name="Text Placeholder 2"/>
          <p:cNvSpPr>
            <a:spLocks noGrp="1"/>
          </p:cNvSpPr>
          <p:nvPr>
            <p:ph type="body" idx="1"/>
          </p:nvPr>
        </p:nvSpPr>
        <p:spPr>
          <a:xfrm>
            <a:off x="717471" y="5201393"/>
            <a:ext cx="9069705" cy="1700212"/>
          </a:xfrm>
        </p:spPr>
        <p:txBody>
          <a:bodyPr/>
          <a:lstStyle>
            <a:lvl1pPr marL="0" indent="0">
              <a:buNone/>
              <a:defRPr sz="2720">
                <a:solidFill>
                  <a:schemeClr val="tx1"/>
                </a:solidFill>
              </a:defRPr>
            </a:lvl1pPr>
            <a:lvl2pPr marL="518145" indent="0">
              <a:buNone/>
              <a:defRPr sz="2267">
                <a:solidFill>
                  <a:schemeClr val="tx1">
                    <a:tint val="75000"/>
                  </a:schemeClr>
                </a:solidFill>
              </a:defRPr>
            </a:lvl2pPr>
            <a:lvl3pPr marL="1036290" indent="0">
              <a:buNone/>
              <a:defRPr sz="2040">
                <a:solidFill>
                  <a:schemeClr val="tx1">
                    <a:tint val="75000"/>
                  </a:schemeClr>
                </a:solidFill>
              </a:defRPr>
            </a:lvl3pPr>
            <a:lvl4pPr marL="1554434" indent="0">
              <a:buNone/>
              <a:defRPr sz="1813">
                <a:solidFill>
                  <a:schemeClr val="tx1">
                    <a:tint val="75000"/>
                  </a:schemeClr>
                </a:solidFill>
              </a:defRPr>
            </a:lvl4pPr>
            <a:lvl5pPr marL="2072579" indent="0">
              <a:buNone/>
              <a:defRPr sz="1813">
                <a:solidFill>
                  <a:schemeClr val="tx1">
                    <a:tint val="75000"/>
                  </a:schemeClr>
                </a:solidFill>
              </a:defRPr>
            </a:lvl5pPr>
            <a:lvl6pPr marL="2590724" indent="0">
              <a:buNone/>
              <a:defRPr sz="1813">
                <a:solidFill>
                  <a:schemeClr val="tx1">
                    <a:tint val="75000"/>
                  </a:schemeClr>
                </a:solidFill>
              </a:defRPr>
            </a:lvl6pPr>
            <a:lvl7pPr marL="3108869" indent="0">
              <a:buNone/>
              <a:defRPr sz="1813">
                <a:solidFill>
                  <a:schemeClr val="tx1">
                    <a:tint val="75000"/>
                  </a:schemeClr>
                </a:solidFill>
              </a:defRPr>
            </a:lvl7pPr>
            <a:lvl8pPr marL="3627013" indent="0">
              <a:buNone/>
              <a:defRPr sz="1813">
                <a:solidFill>
                  <a:schemeClr val="tx1">
                    <a:tint val="75000"/>
                  </a:schemeClr>
                </a:solidFill>
              </a:defRPr>
            </a:lvl8pPr>
            <a:lvl9pPr marL="4145158" indent="0">
              <a:buNone/>
              <a:defRPr sz="181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22948" y="7203865"/>
            <a:ext cx="2366010" cy="413808"/>
          </a:xfrm>
          <a:prstGeom prst="rect">
            <a:avLst/>
          </a:prstGeom>
        </p:spPr>
        <p:txBody>
          <a:bodyPr/>
          <a:lstStyle/>
          <a:p>
            <a:fld id="{C764DE79-268F-4C1A-8933-263129D2AF90}" type="datetimeFigureOut">
              <a:rPr lang="en-US" smtClean="0"/>
              <a:t>4/4/2022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325599733"/>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22948" y="2069042"/>
            <a:ext cx="4469130" cy="49315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323523" y="2069042"/>
            <a:ext cx="4469130" cy="49315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722948" y="7203865"/>
            <a:ext cx="2366010" cy="413808"/>
          </a:xfrm>
          <a:prstGeom prst="rect">
            <a:avLst/>
          </a:prstGeom>
        </p:spPr>
        <p:txBody>
          <a:bodyPr/>
          <a:lstStyle/>
          <a:p>
            <a:fld id="{C764DE79-268F-4C1A-8933-263129D2AF90}" type="datetimeFigureOut">
              <a:rPr lang="en-US" smtClean="0"/>
              <a:t>4/4/2022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1748795397"/>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24317" y="413810"/>
            <a:ext cx="9069705" cy="1502305"/>
          </a:xfrm>
        </p:spPr>
        <p:txBody>
          <a:bodyPr/>
          <a:lstStyle/>
          <a:p>
            <a:r>
              <a:rPr lang="en-US"/>
              <a:t>Click to edit Master title style</a:t>
            </a:r>
          </a:p>
        </p:txBody>
      </p:sp>
      <p:sp>
        <p:nvSpPr>
          <p:cNvPr id="3" name="Text Placeholder 2"/>
          <p:cNvSpPr>
            <a:spLocks noGrp="1"/>
          </p:cNvSpPr>
          <p:nvPr>
            <p:ph type="body" idx="1"/>
          </p:nvPr>
        </p:nvSpPr>
        <p:spPr>
          <a:xfrm>
            <a:off x="724318" y="1905318"/>
            <a:ext cx="4448591" cy="933767"/>
          </a:xfrm>
        </p:spPr>
        <p:txBody>
          <a:bodyPr anchor="b"/>
          <a:lstStyle>
            <a:lvl1pPr marL="0" indent="0">
              <a:buNone/>
              <a:defRPr sz="2720" b="1"/>
            </a:lvl1pPr>
            <a:lvl2pPr marL="518145" indent="0">
              <a:buNone/>
              <a:defRPr sz="2267" b="1"/>
            </a:lvl2pPr>
            <a:lvl3pPr marL="1036290" indent="0">
              <a:buNone/>
              <a:defRPr sz="2040" b="1"/>
            </a:lvl3pPr>
            <a:lvl4pPr marL="1554434" indent="0">
              <a:buNone/>
              <a:defRPr sz="1813" b="1"/>
            </a:lvl4pPr>
            <a:lvl5pPr marL="2072579" indent="0">
              <a:buNone/>
              <a:defRPr sz="1813" b="1"/>
            </a:lvl5pPr>
            <a:lvl6pPr marL="2590724" indent="0">
              <a:buNone/>
              <a:defRPr sz="1813" b="1"/>
            </a:lvl6pPr>
            <a:lvl7pPr marL="3108869" indent="0">
              <a:buNone/>
              <a:defRPr sz="1813" b="1"/>
            </a:lvl7pPr>
            <a:lvl8pPr marL="3627013" indent="0">
              <a:buNone/>
              <a:defRPr sz="1813" b="1"/>
            </a:lvl8pPr>
            <a:lvl9pPr marL="4145158" indent="0">
              <a:buNone/>
              <a:defRPr sz="1813" b="1"/>
            </a:lvl9pPr>
          </a:lstStyle>
          <a:p>
            <a:pPr lvl="0"/>
            <a:r>
              <a:rPr lang="en-US"/>
              <a:t>Click to edit Master text styles</a:t>
            </a:r>
          </a:p>
        </p:txBody>
      </p:sp>
      <p:sp>
        <p:nvSpPr>
          <p:cNvPr id="4" name="Content Placeholder 3"/>
          <p:cNvSpPr>
            <a:spLocks noGrp="1"/>
          </p:cNvSpPr>
          <p:nvPr>
            <p:ph sz="half" idx="2"/>
          </p:nvPr>
        </p:nvSpPr>
        <p:spPr>
          <a:xfrm>
            <a:off x="724318" y="2839085"/>
            <a:ext cx="4448591" cy="41758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323523" y="1905318"/>
            <a:ext cx="4470500" cy="933767"/>
          </a:xfrm>
        </p:spPr>
        <p:txBody>
          <a:bodyPr anchor="b"/>
          <a:lstStyle>
            <a:lvl1pPr marL="0" indent="0">
              <a:buNone/>
              <a:defRPr sz="2720" b="1"/>
            </a:lvl1pPr>
            <a:lvl2pPr marL="518145" indent="0">
              <a:buNone/>
              <a:defRPr sz="2267" b="1"/>
            </a:lvl2pPr>
            <a:lvl3pPr marL="1036290" indent="0">
              <a:buNone/>
              <a:defRPr sz="2040" b="1"/>
            </a:lvl3pPr>
            <a:lvl4pPr marL="1554434" indent="0">
              <a:buNone/>
              <a:defRPr sz="1813" b="1"/>
            </a:lvl4pPr>
            <a:lvl5pPr marL="2072579" indent="0">
              <a:buNone/>
              <a:defRPr sz="1813" b="1"/>
            </a:lvl5pPr>
            <a:lvl6pPr marL="2590724" indent="0">
              <a:buNone/>
              <a:defRPr sz="1813" b="1"/>
            </a:lvl6pPr>
            <a:lvl7pPr marL="3108869" indent="0">
              <a:buNone/>
              <a:defRPr sz="1813" b="1"/>
            </a:lvl7pPr>
            <a:lvl8pPr marL="3627013" indent="0">
              <a:buNone/>
              <a:defRPr sz="1813" b="1"/>
            </a:lvl8pPr>
            <a:lvl9pPr marL="4145158" indent="0">
              <a:buNone/>
              <a:defRPr sz="1813" b="1"/>
            </a:lvl9pPr>
          </a:lstStyle>
          <a:p>
            <a:pPr lvl="0"/>
            <a:r>
              <a:rPr lang="en-US"/>
              <a:t>Click to edit Master text styles</a:t>
            </a:r>
          </a:p>
        </p:txBody>
      </p:sp>
      <p:sp>
        <p:nvSpPr>
          <p:cNvPr id="6" name="Content Placeholder 5"/>
          <p:cNvSpPr>
            <a:spLocks noGrp="1"/>
          </p:cNvSpPr>
          <p:nvPr>
            <p:ph sz="quarter" idx="4"/>
          </p:nvPr>
        </p:nvSpPr>
        <p:spPr>
          <a:xfrm>
            <a:off x="5323523" y="2839085"/>
            <a:ext cx="4470500" cy="41758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722948" y="7203865"/>
            <a:ext cx="2366010" cy="413808"/>
          </a:xfrm>
          <a:prstGeom prst="rect">
            <a:avLst/>
          </a:prstGeom>
        </p:spPr>
        <p:txBody>
          <a:bodyPr/>
          <a:lstStyle/>
          <a:p>
            <a:fld id="{C764DE79-268F-4C1A-8933-263129D2AF90}" type="datetimeFigureOut">
              <a:rPr lang="en-US" smtClean="0"/>
              <a:t>4/4/2022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3575404922"/>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722948" y="7203865"/>
            <a:ext cx="2366010" cy="413808"/>
          </a:xfrm>
          <a:prstGeom prst="rect">
            <a:avLst/>
          </a:prstGeom>
        </p:spPr>
        <p:txBody>
          <a:bodyPr/>
          <a:lstStyle/>
          <a:p>
            <a:fld id="{C764DE79-268F-4C1A-8933-263129D2AF90}" type="datetimeFigureOut">
              <a:rPr lang="en-US" smtClean="0"/>
              <a:t>4/4/2022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1004245163"/>
      </p:ext>
    </p:extLst>
  </p:cSld>
  <p:clrMapOvr>
    <a:masterClrMapping/>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722948" y="7203865"/>
            <a:ext cx="2366010" cy="413808"/>
          </a:xfrm>
          <a:prstGeom prst="rect">
            <a:avLst/>
          </a:prstGeom>
        </p:spPr>
        <p:txBody>
          <a:bodyPr/>
          <a:lstStyle/>
          <a:p>
            <a:fld id="{C764DE79-268F-4C1A-8933-263129D2AF90}" type="datetimeFigureOut">
              <a:rPr lang="en-US" smtClean="0"/>
              <a:t>4/4/2022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2654678360"/>
      </p:ext>
    </p:extLst>
  </p:cSld>
  <p:clrMapOvr>
    <a:masterClrMapping/>
  </p:clrMapOvr>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24317" y="518160"/>
            <a:ext cx="3391555" cy="1813560"/>
          </a:xfrm>
        </p:spPr>
        <p:txBody>
          <a:bodyPr anchor="b"/>
          <a:lstStyle>
            <a:lvl1pPr>
              <a:defRPr sz="3627"/>
            </a:lvl1pPr>
          </a:lstStyle>
          <a:p>
            <a:r>
              <a:rPr lang="en-US"/>
              <a:t>Click to edit Master title style</a:t>
            </a:r>
          </a:p>
        </p:txBody>
      </p:sp>
      <p:sp>
        <p:nvSpPr>
          <p:cNvPr id="3" name="Content Placeholder 2"/>
          <p:cNvSpPr>
            <a:spLocks noGrp="1"/>
          </p:cNvSpPr>
          <p:nvPr>
            <p:ph idx="1"/>
          </p:nvPr>
        </p:nvSpPr>
        <p:spPr>
          <a:xfrm>
            <a:off x="4470499" y="1119083"/>
            <a:ext cx="5323523" cy="5523442"/>
          </a:xfrm>
        </p:spPr>
        <p:txBody>
          <a:bodyPr/>
          <a:lstStyle>
            <a:lvl1pPr>
              <a:defRPr sz="3627"/>
            </a:lvl1pPr>
            <a:lvl2pPr>
              <a:defRPr sz="3173"/>
            </a:lvl2pPr>
            <a:lvl3pPr>
              <a:defRPr sz="2720"/>
            </a:lvl3pPr>
            <a:lvl4pPr>
              <a:defRPr sz="2267"/>
            </a:lvl4pPr>
            <a:lvl5pPr>
              <a:defRPr sz="2267"/>
            </a:lvl5pPr>
            <a:lvl6pPr>
              <a:defRPr sz="2267"/>
            </a:lvl6pPr>
            <a:lvl7pPr>
              <a:defRPr sz="2267"/>
            </a:lvl7pPr>
            <a:lvl8pPr>
              <a:defRPr sz="2267"/>
            </a:lvl8pPr>
            <a:lvl9pPr>
              <a:defRPr sz="22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724317" y="2331720"/>
            <a:ext cx="3391555" cy="4319800"/>
          </a:xfrm>
        </p:spPr>
        <p:txBody>
          <a:bodyPr/>
          <a:lstStyle>
            <a:lvl1pPr marL="0" indent="0">
              <a:buNone/>
              <a:defRPr sz="1813"/>
            </a:lvl1pPr>
            <a:lvl2pPr marL="518145" indent="0">
              <a:buNone/>
              <a:defRPr sz="1587"/>
            </a:lvl2pPr>
            <a:lvl3pPr marL="1036290" indent="0">
              <a:buNone/>
              <a:defRPr sz="1360"/>
            </a:lvl3pPr>
            <a:lvl4pPr marL="1554434" indent="0">
              <a:buNone/>
              <a:defRPr sz="1133"/>
            </a:lvl4pPr>
            <a:lvl5pPr marL="2072579" indent="0">
              <a:buNone/>
              <a:defRPr sz="1133"/>
            </a:lvl5pPr>
            <a:lvl6pPr marL="2590724" indent="0">
              <a:buNone/>
              <a:defRPr sz="1133"/>
            </a:lvl6pPr>
            <a:lvl7pPr marL="3108869" indent="0">
              <a:buNone/>
              <a:defRPr sz="1133"/>
            </a:lvl7pPr>
            <a:lvl8pPr marL="3627013" indent="0">
              <a:buNone/>
              <a:defRPr sz="1133"/>
            </a:lvl8pPr>
            <a:lvl9pPr marL="4145158" indent="0">
              <a:buNone/>
              <a:defRPr sz="1133"/>
            </a:lvl9pPr>
          </a:lstStyle>
          <a:p>
            <a:pPr lvl="0"/>
            <a:r>
              <a:rPr lang="en-US"/>
              <a:t>Click to edit Master text styles</a:t>
            </a:r>
          </a:p>
        </p:txBody>
      </p:sp>
      <p:sp>
        <p:nvSpPr>
          <p:cNvPr id="5" name="Date Placeholder 4"/>
          <p:cNvSpPr>
            <a:spLocks noGrp="1"/>
          </p:cNvSpPr>
          <p:nvPr>
            <p:ph type="dt" sz="half" idx="10"/>
          </p:nvPr>
        </p:nvSpPr>
        <p:spPr>
          <a:xfrm>
            <a:off x="722948" y="7203865"/>
            <a:ext cx="2366010" cy="413808"/>
          </a:xfrm>
          <a:prstGeom prst="rect">
            <a:avLst/>
          </a:prstGeom>
        </p:spPr>
        <p:txBody>
          <a:bodyPr/>
          <a:lstStyle/>
          <a:p>
            <a:fld id="{C764DE79-268F-4C1A-8933-263129D2AF90}" type="datetimeFigureOut">
              <a:rPr lang="en-US" smtClean="0"/>
              <a:t>4/4/2022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808539611"/>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F4A17D-8E9A-FE4F-B45E-F1DE2C3FB305}" type="slidenum">
              <a:rPr lang="en-US" smtClean="0"/>
              <a:pPr/>
              <a:t>‹#›</a:t>
            </a:fld>
            <a:endParaRPr lang="en-US"/>
          </a:p>
        </p:txBody>
      </p:sp>
    </p:spTree>
    <p:extLst>
      <p:ext uri="{BB962C8B-B14F-4D97-AF65-F5344CB8AC3E}">
        <p14:creationId xmlns:p14="http://schemas.microsoft.com/office/powerpoint/2010/main" val="24302256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24317" y="518160"/>
            <a:ext cx="3391555" cy="1813560"/>
          </a:xfrm>
        </p:spPr>
        <p:txBody>
          <a:bodyPr anchor="b"/>
          <a:lstStyle>
            <a:lvl1pPr>
              <a:defRPr sz="3627"/>
            </a:lvl1pPr>
          </a:lstStyle>
          <a:p>
            <a:r>
              <a:rPr lang="en-US"/>
              <a:t>Click to edit Master title style</a:t>
            </a:r>
          </a:p>
        </p:txBody>
      </p:sp>
      <p:sp>
        <p:nvSpPr>
          <p:cNvPr id="3" name="Picture Placeholder 2"/>
          <p:cNvSpPr>
            <a:spLocks noGrp="1" noChangeAspect="1"/>
          </p:cNvSpPr>
          <p:nvPr>
            <p:ph type="pic" idx="1"/>
          </p:nvPr>
        </p:nvSpPr>
        <p:spPr>
          <a:xfrm>
            <a:off x="4470499" y="1119083"/>
            <a:ext cx="5323523" cy="5523442"/>
          </a:xfrm>
        </p:spPr>
        <p:txBody>
          <a:bodyPr anchor="t"/>
          <a:lstStyle>
            <a:lvl1pPr marL="0" indent="0">
              <a:buNone/>
              <a:defRPr sz="3627"/>
            </a:lvl1pPr>
            <a:lvl2pPr marL="518145" indent="0">
              <a:buNone/>
              <a:defRPr sz="3173"/>
            </a:lvl2pPr>
            <a:lvl3pPr marL="1036290" indent="0">
              <a:buNone/>
              <a:defRPr sz="2720"/>
            </a:lvl3pPr>
            <a:lvl4pPr marL="1554434" indent="0">
              <a:buNone/>
              <a:defRPr sz="2267"/>
            </a:lvl4pPr>
            <a:lvl5pPr marL="2072579" indent="0">
              <a:buNone/>
              <a:defRPr sz="2267"/>
            </a:lvl5pPr>
            <a:lvl6pPr marL="2590724" indent="0">
              <a:buNone/>
              <a:defRPr sz="2267"/>
            </a:lvl6pPr>
            <a:lvl7pPr marL="3108869" indent="0">
              <a:buNone/>
              <a:defRPr sz="2267"/>
            </a:lvl7pPr>
            <a:lvl8pPr marL="3627013" indent="0">
              <a:buNone/>
              <a:defRPr sz="2267"/>
            </a:lvl8pPr>
            <a:lvl9pPr marL="4145158" indent="0">
              <a:buNone/>
              <a:defRPr sz="2267"/>
            </a:lvl9pPr>
          </a:lstStyle>
          <a:p>
            <a:r>
              <a:rPr lang="en-US"/>
              <a:t>Click icon to add picture</a:t>
            </a:r>
          </a:p>
        </p:txBody>
      </p:sp>
      <p:sp>
        <p:nvSpPr>
          <p:cNvPr id="4" name="Text Placeholder 3"/>
          <p:cNvSpPr>
            <a:spLocks noGrp="1"/>
          </p:cNvSpPr>
          <p:nvPr>
            <p:ph type="body" sz="half" idx="2"/>
          </p:nvPr>
        </p:nvSpPr>
        <p:spPr>
          <a:xfrm>
            <a:off x="724317" y="2331720"/>
            <a:ext cx="3391555" cy="4319800"/>
          </a:xfrm>
        </p:spPr>
        <p:txBody>
          <a:bodyPr/>
          <a:lstStyle>
            <a:lvl1pPr marL="0" indent="0">
              <a:buNone/>
              <a:defRPr sz="1813"/>
            </a:lvl1pPr>
            <a:lvl2pPr marL="518145" indent="0">
              <a:buNone/>
              <a:defRPr sz="1587"/>
            </a:lvl2pPr>
            <a:lvl3pPr marL="1036290" indent="0">
              <a:buNone/>
              <a:defRPr sz="1360"/>
            </a:lvl3pPr>
            <a:lvl4pPr marL="1554434" indent="0">
              <a:buNone/>
              <a:defRPr sz="1133"/>
            </a:lvl4pPr>
            <a:lvl5pPr marL="2072579" indent="0">
              <a:buNone/>
              <a:defRPr sz="1133"/>
            </a:lvl5pPr>
            <a:lvl6pPr marL="2590724" indent="0">
              <a:buNone/>
              <a:defRPr sz="1133"/>
            </a:lvl6pPr>
            <a:lvl7pPr marL="3108869" indent="0">
              <a:buNone/>
              <a:defRPr sz="1133"/>
            </a:lvl7pPr>
            <a:lvl8pPr marL="3627013" indent="0">
              <a:buNone/>
              <a:defRPr sz="1133"/>
            </a:lvl8pPr>
            <a:lvl9pPr marL="4145158" indent="0">
              <a:buNone/>
              <a:defRPr sz="1133"/>
            </a:lvl9pPr>
          </a:lstStyle>
          <a:p>
            <a:pPr lvl="0"/>
            <a:r>
              <a:rPr lang="en-US"/>
              <a:t>Click to edit Master text styles</a:t>
            </a:r>
          </a:p>
        </p:txBody>
      </p:sp>
      <p:sp>
        <p:nvSpPr>
          <p:cNvPr id="5" name="Date Placeholder 4"/>
          <p:cNvSpPr>
            <a:spLocks noGrp="1"/>
          </p:cNvSpPr>
          <p:nvPr>
            <p:ph type="dt" sz="half" idx="10"/>
          </p:nvPr>
        </p:nvSpPr>
        <p:spPr>
          <a:xfrm>
            <a:off x="722948" y="7203865"/>
            <a:ext cx="2366010" cy="413808"/>
          </a:xfrm>
          <a:prstGeom prst="rect">
            <a:avLst/>
          </a:prstGeom>
        </p:spPr>
        <p:txBody>
          <a:bodyPr/>
          <a:lstStyle/>
          <a:p>
            <a:fld id="{C764DE79-268F-4C1A-8933-263129D2AF90}" type="datetimeFigureOut">
              <a:rPr lang="en-US" smtClean="0"/>
              <a:t>4/4/2022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1585607135"/>
      </p:ext>
    </p:extLst>
  </p:cSld>
  <p:clrMapOvr>
    <a:masterClrMapping/>
  </p:clrMapOvr>
  <p:hf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722948" y="7203865"/>
            <a:ext cx="2366010" cy="413808"/>
          </a:xfrm>
          <a:prstGeom prst="rect">
            <a:avLst/>
          </a:prstGeom>
        </p:spPr>
        <p:txBody>
          <a:bodyPr/>
          <a:lstStyle/>
          <a:p>
            <a:fld id="{C764DE79-268F-4C1A-8933-263129D2AF90}" type="datetimeFigureOut">
              <a:rPr lang="en-US" smtClean="0"/>
              <a:t>4/4/2022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1042837802"/>
      </p:ext>
    </p:extLst>
  </p:cSld>
  <p:clrMapOvr>
    <a:masterClrMapping/>
  </p:clrMapOvr>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25227" y="413808"/>
            <a:ext cx="2267426" cy="65867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22948" y="413808"/>
            <a:ext cx="6670834" cy="65867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722948" y="7203865"/>
            <a:ext cx="2366010" cy="413808"/>
          </a:xfrm>
          <a:prstGeom prst="rect">
            <a:avLst/>
          </a:prstGeom>
        </p:spPr>
        <p:txBody>
          <a:bodyPr/>
          <a:lstStyle/>
          <a:p>
            <a:fld id="{C764DE79-268F-4C1A-8933-263129D2AF90}" type="datetimeFigureOut">
              <a:rPr lang="en-US" smtClean="0"/>
              <a:t>4/4/2022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882489270"/>
      </p:ext>
    </p:extLst>
  </p:cSld>
  <p:clrMapOvr>
    <a:masterClrMapping/>
  </p:clrMapOvr>
  <p:hf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511AE83E-BDE6-40F5-BEDE-6F35FE38EBC2}"/>
              </a:ext>
            </a:extLst>
          </p:cNvPr>
          <p:cNvSpPr>
            <a:spLocks noGrp="1"/>
          </p:cNvSpPr>
          <p:nvPr>
            <p:ph type="title"/>
          </p:nvPr>
        </p:nvSpPr>
        <p:spPr>
          <a:xfrm>
            <a:off x="307099" y="2"/>
            <a:ext cx="9945612" cy="767530"/>
          </a:xfrm>
          <a:prstGeom prst="rect">
            <a:avLst/>
          </a:prstGeom>
        </p:spPr>
        <p:txBody>
          <a:bodyPr vert="horz" lIns="96350" tIns="48175" rIns="96350" bIns="48175" rtlCol="0" anchor="ctr">
            <a:normAutofit/>
          </a:bodyPr>
          <a:lstStyle>
            <a:lvl1pPr algn="r">
              <a:defRPr sz="2975" baseline="0">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sp>
        <p:nvSpPr>
          <p:cNvPr id="5" name="Slide Number Placeholder 6">
            <a:extLst>
              <a:ext uri="{FF2B5EF4-FFF2-40B4-BE49-F238E27FC236}">
                <a16:creationId xmlns:a16="http://schemas.microsoft.com/office/drawing/2014/main" id="{43D41835-4800-4693-9380-D51C0E8BE4E8}"/>
              </a:ext>
            </a:extLst>
          </p:cNvPr>
          <p:cNvSpPr>
            <a:spLocks noGrp="1"/>
          </p:cNvSpPr>
          <p:nvPr>
            <p:ph type="sldNum" sz="quarter" idx="4"/>
          </p:nvPr>
        </p:nvSpPr>
        <p:spPr>
          <a:xfrm>
            <a:off x="89763" y="7325697"/>
            <a:ext cx="434672" cy="335619"/>
          </a:xfrm>
          <a:prstGeom prst="rect">
            <a:avLst/>
          </a:prstGeom>
        </p:spPr>
        <p:txBody>
          <a:bodyPr vert="horz" lIns="91440" tIns="45720" rIns="91440" bIns="45720" rtlCol="0" anchor="ctr"/>
          <a:lstStyle>
            <a:lvl1pPr algn="r">
              <a:defRPr sz="1063">
                <a:solidFill>
                  <a:schemeClr val="tx1">
                    <a:tint val="75000"/>
                  </a:schemeClr>
                </a:solidFill>
                <a:latin typeface="Arial" panose="020B0604020202020204" pitchFamily="34" charset="0"/>
                <a:cs typeface="Arial" panose="020B0604020202020204" pitchFamily="34" charset="0"/>
              </a:defRPr>
            </a:lvl1pPr>
          </a:lstStyle>
          <a:p>
            <a:fld id="{708A6944-1995-437C-A880-6D9E58F07CB4}" type="slidenum">
              <a:rPr lang="en-US" smtClean="0"/>
              <a:pPr/>
              <a:t>‹#›</a:t>
            </a:fld>
            <a:endParaRPr lang="en-US"/>
          </a:p>
        </p:txBody>
      </p:sp>
    </p:spTree>
    <p:extLst>
      <p:ext uri="{BB962C8B-B14F-4D97-AF65-F5344CB8AC3E}">
        <p14:creationId xmlns:p14="http://schemas.microsoft.com/office/powerpoint/2010/main" val="411563736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88670" y="1272011"/>
            <a:ext cx="8938260" cy="2705947"/>
          </a:xfrm>
        </p:spPr>
        <p:txBody>
          <a:bodyPr anchor="b"/>
          <a:lstStyle>
            <a:lvl1pPr algn="ctr">
              <a:defRPr sz="6800"/>
            </a:lvl1pPr>
          </a:lstStyle>
          <a:p>
            <a:r>
              <a:rPr lang="en-US"/>
              <a:t>Click to edit Master title style</a:t>
            </a:r>
          </a:p>
        </p:txBody>
      </p:sp>
      <p:sp>
        <p:nvSpPr>
          <p:cNvPr id="3" name="Subtitle 2"/>
          <p:cNvSpPr>
            <a:spLocks noGrp="1"/>
          </p:cNvSpPr>
          <p:nvPr>
            <p:ph type="subTitle" idx="1"/>
          </p:nvPr>
        </p:nvSpPr>
        <p:spPr>
          <a:xfrm>
            <a:off x="1314450" y="4082310"/>
            <a:ext cx="7886700" cy="1876530"/>
          </a:xfrm>
        </p:spPr>
        <p:txBody>
          <a:bodyPr/>
          <a:lstStyle>
            <a:lvl1pPr marL="0" indent="0" algn="ctr">
              <a:buNone/>
              <a:defRPr sz="2720"/>
            </a:lvl1pPr>
            <a:lvl2pPr marL="518145" indent="0" algn="ctr">
              <a:buNone/>
              <a:defRPr sz="2267"/>
            </a:lvl2pPr>
            <a:lvl3pPr marL="1036290" indent="0" algn="ctr">
              <a:buNone/>
              <a:defRPr sz="2040"/>
            </a:lvl3pPr>
            <a:lvl4pPr marL="1554434" indent="0" algn="ctr">
              <a:buNone/>
              <a:defRPr sz="1813"/>
            </a:lvl4pPr>
            <a:lvl5pPr marL="2072579" indent="0" algn="ctr">
              <a:buNone/>
              <a:defRPr sz="1813"/>
            </a:lvl5pPr>
            <a:lvl6pPr marL="2590724" indent="0" algn="ctr">
              <a:buNone/>
              <a:defRPr sz="1813"/>
            </a:lvl6pPr>
            <a:lvl7pPr marL="3108869" indent="0" algn="ctr">
              <a:buNone/>
              <a:defRPr sz="1813"/>
            </a:lvl7pPr>
            <a:lvl8pPr marL="3627013" indent="0" algn="ctr">
              <a:buNone/>
              <a:defRPr sz="1813"/>
            </a:lvl8pPr>
            <a:lvl9pPr marL="4145158" indent="0" algn="ctr">
              <a:buNone/>
              <a:defRPr sz="1813"/>
            </a:lvl9pPr>
          </a:lstStyle>
          <a:p>
            <a:r>
              <a:rPr lang="en-US"/>
              <a:t>Click to edit Master subtitle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E8BFF2-37D8-464F-9C9C-902DA86C43E4}" type="slidenum">
              <a:rPr lang="en-US" smtClean="0"/>
              <a:pPr/>
              <a:t>‹#›</a:t>
            </a:fld>
            <a:endParaRPr lang="en-US"/>
          </a:p>
        </p:txBody>
      </p:sp>
    </p:spTree>
    <p:extLst>
      <p:ext uri="{BB962C8B-B14F-4D97-AF65-F5344CB8AC3E}">
        <p14:creationId xmlns:p14="http://schemas.microsoft.com/office/powerpoint/2010/main" val="87154180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F4A17D-8E9A-FE4F-B45E-F1DE2C3FB305}" type="slidenum">
              <a:rPr lang="en-US" smtClean="0"/>
              <a:pPr/>
              <a:t>‹#›</a:t>
            </a:fld>
            <a:endParaRPr lang="en-US"/>
          </a:p>
        </p:txBody>
      </p:sp>
    </p:spTree>
    <p:extLst>
      <p:ext uri="{BB962C8B-B14F-4D97-AF65-F5344CB8AC3E}">
        <p14:creationId xmlns:p14="http://schemas.microsoft.com/office/powerpoint/2010/main" val="385781343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17471" y="1937705"/>
            <a:ext cx="9069705" cy="3233102"/>
          </a:xfrm>
        </p:spPr>
        <p:txBody>
          <a:bodyPr anchor="b"/>
          <a:lstStyle>
            <a:lvl1pPr>
              <a:defRPr sz="6800"/>
            </a:lvl1pPr>
          </a:lstStyle>
          <a:p>
            <a:r>
              <a:rPr lang="en-US"/>
              <a:t>Click to edit Master title style</a:t>
            </a:r>
          </a:p>
        </p:txBody>
      </p:sp>
      <p:sp>
        <p:nvSpPr>
          <p:cNvPr id="3" name="Text Placeholder 2"/>
          <p:cNvSpPr>
            <a:spLocks noGrp="1"/>
          </p:cNvSpPr>
          <p:nvPr>
            <p:ph type="body" idx="1"/>
          </p:nvPr>
        </p:nvSpPr>
        <p:spPr>
          <a:xfrm>
            <a:off x="717471" y="5201393"/>
            <a:ext cx="9069705" cy="1700212"/>
          </a:xfrm>
        </p:spPr>
        <p:txBody>
          <a:bodyPr/>
          <a:lstStyle>
            <a:lvl1pPr marL="0" indent="0">
              <a:buNone/>
              <a:defRPr sz="2720">
                <a:solidFill>
                  <a:schemeClr val="tx1"/>
                </a:solidFill>
              </a:defRPr>
            </a:lvl1pPr>
            <a:lvl2pPr marL="518145" indent="0">
              <a:buNone/>
              <a:defRPr sz="2267">
                <a:solidFill>
                  <a:schemeClr val="tx1">
                    <a:tint val="75000"/>
                  </a:schemeClr>
                </a:solidFill>
              </a:defRPr>
            </a:lvl2pPr>
            <a:lvl3pPr marL="1036290" indent="0">
              <a:buNone/>
              <a:defRPr sz="2040">
                <a:solidFill>
                  <a:schemeClr val="tx1">
                    <a:tint val="75000"/>
                  </a:schemeClr>
                </a:solidFill>
              </a:defRPr>
            </a:lvl3pPr>
            <a:lvl4pPr marL="1554434" indent="0">
              <a:buNone/>
              <a:defRPr sz="1813">
                <a:solidFill>
                  <a:schemeClr val="tx1">
                    <a:tint val="75000"/>
                  </a:schemeClr>
                </a:solidFill>
              </a:defRPr>
            </a:lvl4pPr>
            <a:lvl5pPr marL="2072579" indent="0">
              <a:buNone/>
              <a:defRPr sz="1813">
                <a:solidFill>
                  <a:schemeClr val="tx1">
                    <a:tint val="75000"/>
                  </a:schemeClr>
                </a:solidFill>
              </a:defRPr>
            </a:lvl5pPr>
            <a:lvl6pPr marL="2590724" indent="0">
              <a:buNone/>
              <a:defRPr sz="1813">
                <a:solidFill>
                  <a:schemeClr val="tx1">
                    <a:tint val="75000"/>
                  </a:schemeClr>
                </a:solidFill>
              </a:defRPr>
            </a:lvl6pPr>
            <a:lvl7pPr marL="3108869" indent="0">
              <a:buNone/>
              <a:defRPr sz="1813">
                <a:solidFill>
                  <a:schemeClr val="tx1">
                    <a:tint val="75000"/>
                  </a:schemeClr>
                </a:solidFill>
              </a:defRPr>
            </a:lvl7pPr>
            <a:lvl8pPr marL="3627013" indent="0">
              <a:buNone/>
              <a:defRPr sz="1813">
                <a:solidFill>
                  <a:schemeClr val="tx1">
                    <a:tint val="75000"/>
                  </a:schemeClr>
                </a:solidFill>
              </a:defRPr>
            </a:lvl8pPr>
            <a:lvl9pPr marL="4145158" indent="0">
              <a:buNone/>
              <a:defRPr sz="181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E8BFF2-37D8-464F-9C9C-902DA86C43E4}" type="slidenum">
              <a:rPr lang="en-US" smtClean="0"/>
              <a:t>‹#›</a:t>
            </a:fld>
            <a:endParaRPr lang="en-US"/>
          </a:p>
        </p:txBody>
      </p:sp>
    </p:spTree>
    <p:extLst>
      <p:ext uri="{BB962C8B-B14F-4D97-AF65-F5344CB8AC3E}">
        <p14:creationId xmlns:p14="http://schemas.microsoft.com/office/powerpoint/2010/main" val="366827766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22948" y="2069042"/>
            <a:ext cx="4469130" cy="49315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323523" y="2069042"/>
            <a:ext cx="4469130" cy="49315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E8BFF2-37D8-464F-9C9C-902DA86C43E4}" type="slidenum">
              <a:rPr lang="en-US" smtClean="0"/>
              <a:t>‹#›</a:t>
            </a:fld>
            <a:endParaRPr lang="en-US"/>
          </a:p>
        </p:txBody>
      </p:sp>
    </p:spTree>
    <p:extLst>
      <p:ext uri="{BB962C8B-B14F-4D97-AF65-F5344CB8AC3E}">
        <p14:creationId xmlns:p14="http://schemas.microsoft.com/office/powerpoint/2010/main" val="355609916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24317" y="413810"/>
            <a:ext cx="9069705" cy="1502305"/>
          </a:xfrm>
        </p:spPr>
        <p:txBody>
          <a:bodyPr/>
          <a:lstStyle/>
          <a:p>
            <a:r>
              <a:rPr lang="en-US"/>
              <a:t>Click to edit Master title style</a:t>
            </a:r>
          </a:p>
        </p:txBody>
      </p:sp>
      <p:sp>
        <p:nvSpPr>
          <p:cNvPr id="3" name="Text Placeholder 2"/>
          <p:cNvSpPr>
            <a:spLocks noGrp="1"/>
          </p:cNvSpPr>
          <p:nvPr>
            <p:ph type="body" idx="1"/>
          </p:nvPr>
        </p:nvSpPr>
        <p:spPr>
          <a:xfrm>
            <a:off x="724318" y="1905318"/>
            <a:ext cx="4448591" cy="933767"/>
          </a:xfrm>
        </p:spPr>
        <p:txBody>
          <a:bodyPr anchor="b"/>
          <a:lstStyle>
            <a:lvl1pPr marL="0" indent="0">
              <a:buNone/>
              <a:defRPr sz="2720" b="1"/>
            </a:lvl1pPr>
            <a:lvl2pPr marL="518145" indent="0">
              <a:buNone/>
              <a:defRPr sz="2267" b="1"/>
            </a:lvl2pPr>
            <a:lvl3pPr marL="1036290" indent="0">
              <a:buNone/>
              <a:defRPr sz="2040" b="1"/>
            </a:lvl3pPr>
            <a:lvl4pPr marL="1554434" indent="0">
              <a:buNone/>
              <a:defRPr sz="1813" b="1"/>
            </a:lvl4pPr>
            <a:lvl5pPr marL="2072579" indent="0">
              <a:buNone/>
              <a:defRPr sz="1813" b="1"/>
            </a:lvl5pPr>
            <a:lvl6pPr marL="2590724" indent="0">
              <a:buNone/>
              <a:defRPr sz="1813" b="1"/>
            </a:lvl6pPr>
            <a:lvl7pPr marL="3108869" indent="0">
              <a:buNone/>
              <a:defRPr sz="1813" b="1"/>
            </a:lvl7pPr>
            <a:lvl8pPr marL="3627013" indent="0">
              <a:buNone/>
              <a:defRPr sz="1813" b="1"/>
            </a:lvl8pPr>
            <a:lvl9pPr marL="4145158" indent="0">
              <a:buNone/>
              <a:defRPr sz="1813" b="1"/>
            </a:lvl9pPr>
          </a:lstStyle>
          <a:p>
            <a:pPr lvl="0"/>
            <a:r>
              <a:rPr lang="en-US"/>
              <a:t>Click to edit Master text styles</a:t>
            </a:r>
          </a:p>
        </p:txBody>
      </p:sp>
      <p:sp>
        <p:nvSpPr>
          <p:cNvPr id="4" name="Content Placeholder 3"/>
          <p:cNvSpPr>
            <a:spLocks noGrp="1"/>
          </p:cNvSpPr>
          <p:nvPr>
            <p:ph sz="half" idx="2"/>
          </p:nvPr>
        </p:nvSpPr>
        <p:spPr>
          <a:xfrm>
            <a:off x="724318" y="2839085"/>
            <a:ext cx="4448591" cy="41758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323523" y="1905318"/>
            <a:ext cx="4470500" cy="933767"/>
          </a:xfrm>
        </p:spPr>
        <p:txBody>
          <a:bodyPr anchor="b"/>
          <a:lstStyle>
            <a:lvl1pPr marL="0" indent="0">
              <a:buNone/>
              <a:defRPr sz="2720" b="1"/>
            </a:lvl1pPr>
            <a:lvl2pPr marL="518145" indent="0">
              <a:buNone/>
              <a:defRPr sz="2267" b="1"/>
            </a:lvl2pPr>
            <a:lvl3pPr marL="1036290" indent="0">
              <a:buNone/>
              <a:defRPr sz="2040" b="1"/>
            </a:lvl3pPr>
            <a:lvl4pPr marL="1554434" indent="0">
              <a:buNone/>
              <a:defRPr sz="1813" b="1"/>
            </a:lvl4pPr>
            <a:lvl5pPr marL="2072579" indent="0">
              <a:buNone/>
              <a:defRPr sz="1813" b="1"/>
            </a:lvl5pPr>
            <a:lvl6pPr marL="2590724" indent="0">
              <a:buNone/>
              <a:defRPr sz="1813" b="1"/>
            </a:lvl6pPr>
            <a:lvl7pPr marL="3108869" indent="0">
              <a:buNone/>
              <a:defRPr sz="1813" b="1"/>
            </a:lvl7pPr>
            <a:lvl8pPr marL="3627013" indent="0">
              <a:buNone/>
              <a:defRPr sz="1813" b="1"/>
            </a:lvl8pPr>
            <a:lvl9pPr marL="4145158" indent="0">
              <a:buNone/>
              <a:defRPr sz="1813" b="1"/>
            </a:lvl9pPr>
          </a:lstStyle>
          <a:p>
            <a:pPr lvl="0"/>
            <a:r>
              <a:rPr lang="en-US"/>
              <a:t>Click to edit Master text styles</a:t>
            </a:r>
          </a:p>
        </p:txBody>
      </p:sp>
      <p:sp>
        <p:nvSpPr>
          <p:cNvPr id="6" name="Content Placeholder 5"/>
          <p:cNvSpPr>
            <a:spLocks noGrp="1"/>
          </p:cNvSpPr>
          <p:nvPr>
            <p:ph sz="quarter" idx="4"/>
          </p:nvPr>
        </p:nvSpPr>
        <p:spPr>
          <a:xfrm>
            <a:off x="5323523" y="2839085"/>
            <a:ext cx="4470500" cy="41758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CE8BFF2-37D8-464F-9C9C-902DA86C43E4}" type="slidenum">
              <a:rPr lang="en-US" smtClean="0"/>
              <a:t>‹#›</a:t>
            </a:fld>
            <a:endParaRPr lang="en-US"/>
          </a:p>
        </p:txBody>
      </p:sp>
    </p:spTree>
    <p:extLst>
      <p:ext uri="{BB962C8B-B14F-4D97-AF65-F5344CB8AC3E}">
        <p14:creationId xmlns:p14="http://schemas.microsoft.com/office/powerpoint/2010/main" val="394691351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CE8BFF2-37D8-464F-9C9C-902DA86C43E4}" type="slidenum">
              <a:rPr lang="en-US" smtClean="0"/>
              <a:t>‹#›</a:t>
            </a:fld>
            <a:endParaRPr lang="en-US"/>
          </a:p>
        </p:txBody>
      </p:sp>
    </p:spTree>
    <p:extLst>
      <p:ext uri="{BB962C8B-B14F-4D97-AF65-F5344CB8AC3E}">
        <p14:creationId xmlns:p14="http://schemas.microsoft.com/office/powerpoint/2010/main" val="3071836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17471" y="1937705"/>
            <a:ext cx="9069705" cy="3233102"/>
          </a:xfrm>
        </p:spPr>
        <p:txBody>
          <a:bodyPr anchor="b"/>
          <a:lstStyle>
            <a:lvl1pPr>
              <a:defRPr sz="6800"/>
            </a:lvl1pPr>
          </a:lstStyle>
          <a:p>
            <a:r>
              <a:rPr lang="en-US"/>
              <a:t>Click to edit Master title style</a:t>
            </a:r>
          </a:p>
        </p:txBody>
      </p:sp>
      <p:sp>
        <p:nvSpPr>
          <p:cNvPr id="3" name="Text Placeholder 2"/>
          <p:cNvSpPr>
            <a:spLocks noGrp="1"/>
          </p:cNvSpPr>
          <p:nvPr>
            <p:ph type="body" idx="1"/>
          </p:nvPr>
        </p:nvSpPr>
        <p:spPr>
          <a:xfrm>
            <a:off x="717471" y="5201393"/>
            <a:ext cx="9069705" cy="1700212"/>
          </a:xfrm>
        </p:spPr>
        <p:txBody>
          <a:bodyPr/>
          <a:lstStyle>
            <a:lvl1pPr marL="0" indent="0">
              <a:buNone/>
              <a:defRPr sz="2720">
                <a:solidFill>
                  <a:schemeClr val="tx1"/>
                </a:solidFill>
              </a:defRPr>
            </a:lvl1pPr>
            <a:lvl2pPr marL="518145" indent="0">
              <a:buNone/>
              <a:defRPr sz="2267">
                <a:solidFill>
                  <a:schemeClr val="tx1">
                    <a:tint val="75000"/>
                  </a:schemeClr>
                </a:solidFill>
              </a:defRPr>
            </a:lvl2pPr>
            <a:lvl3pPr marL="1036290" indent="0">
              <a:buNone/>
              <a:defRPr sz="2040">
                <a:solidFill>
                  <a:schemeClr val="tx1">
                    <a:tint val="75000"/>
                  </a:schemeClr>
                </a:solidFill>
              </a:defRPr>
            </a:lvl3pPr>
            <a:lvl4pPr marL="1554434" indent="0">
              <a:buNone/>
              <a:defRPr sz="1813">
                <a:solidFill>
                  <a:schemeClr val="tx1">
                    <a:tint val="75000"/>
                  </a:schemeClr>
                </a:solidFill>
              </a:defRPr>
            </a:lvl4pPr>
            <a:lvl5pPr marL="2072579" indent="0">
              <a:buNone/>
              <a:defRPr sz="1813">
                <a:solidFill>
                  <a:schemeClr val="tx1">
                    <a:tint val="75000"/>
                  </a:schemeClr>
                </a:solidFill>
              </a:defRPr>
            </a:lvl5pPr>
            <a:lvl6pPr marL="2590724" indent="0">
              <a:buNone/>
              <a:defRPr sz="1813">
                <a:solidFill>
                  <a:schemeClr val="tx1">
                    <a:tint val="75000"/>
                  </a:schemeClr>
                </a:solidFill>
              </a:defRPr>
            </a:lvl6pPr>
            <a:lvl7pPr marL="3108869" indent="0">
              <a:buNone/>
              <a:defRPr sz="1813">
                <a:solidFill>
                  <a:schemeClr val="tx1">
                    <a:tint val="75000"/>
                  </a:schemeClr>
                </a:solidFill>
              </a:defRPr>
            </a:lvl7pPr>
            <a:lvl8pPr marL="3627013" indent="0">
              <a:buNone/>
              <a:defRPr sz="1813">
                <a:solidFill>
                  <a:schemeClr val="tx1">
                    <a:tint val="75000"/>
                  </a:schemeClr>
                </a:solidFill>
              </a:defRPr>
            </a:lvl8pPr>
            <a:lvl9pPr marL="4145158" indent="0">
              <a:buNone/>
              <a:defRPr sz="181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E8BFF2-37D8-464F-9C9C-902DA86C43E4}" type="slidenum">
              <a:rPr lang="en-US" smtClean="0"/>
              <a:t>‹#›</a:t>
            </a:fld>
            <a:endParaRPr lang="en-US"/>
          </a:p>
        </p:txBody>
      </p:sp>
    </p:spTree>
    <p:extLst>
      <p:ext uri="{BB962C8B-B14F-4D97-AF65-F5344CB8AC3E}">
        <p14:creationId xmlns:p14="http://schemas.microsoft.com/office/powerpoint/2010/main" val="272603483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CE8BFF2-37D8-464F-9C9C-902DA86C43E4}" type="slidenum">
              <a:rPr lang="en-US" smtClean="0"/>
              <a:pPr/>
              <a:t>‹#›</a:t>
            </a:fld>
            <a:endParaRPr lang="en-US"/>
          </a:p>
        </p:txBody>
      </p:sp>
    </p:spTree>
    <p:extLst>
      <p:ext uri="{BB962C8B-B14F-4D97-AF65-F5344CB8AC3E}">
        <p14:creationId xmlns:p14="http://schemas.microsoft.com/office/powerpoint/2010/main" val="281075100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24317" y="518160"/>
            <a:ext cx="3391555" cy="1813560"/>
          </a:xfrm>
        </p:spPr>
        <p:txBody>
          <a:bodyPr anchor="b"/>
          <a:lstStyle>
            <a:lvl1pPr>
              <a:defRPr sz="3627"/>
            </a:lvl1pPr>
          </a:lstStyle>
          <a:p>
            <a:r>
              <a:rPr lang="en-US"/>
              <a:t>Click to edit Master title style</a:t>
            </a:r>
          </a:p>
        </p:txBody>
      </p:sp>
      <p:sp>
        <p:nvSpPr>
          <p:cNvPr id="3" name="Content Placeholder 2"/>
          <p:cNvSpPr>
            <a:spLocks noGrp="1"/>
          </p:cNvSpPr>
          <p:nvPr>
            <p:ph idx="1"/>
          </p:nvPr>
        </p:nvSpPr>
        <p:spPr>
          <a:xfrm>
            <a:off x="4470499" y="1119083"/>
            <a:ext cx="5323523" cy="5523442"/>
          </a:xfrm>
        </p:spPr>
        <p:txBody>
          <a:bodyPr/>
          <a:lstStyle>
            <a:lvl1pPr>
              <a:defRPr sz="3627"/>
            </a:lvl1pPr>
            <a:lvl2pPr>
              <a:defRPr sz="3173"/>
            </a:lvl2pPr>
            <a:lvl3pPr>
              <a:defRPr sz="2720"/>
            </a:lvl3pPr>
            <a:lvl4pPr>
              <a:defRPr sz="2267"/>
            </a:lvl4pPr>
            <a:lvl5pPr>
              <a:defRPr sz="2267"/>
            </a:lvl5pPr>
            <a:lvl6pPr>
              <a:defRPr sz="2267"/>
            </a:lvl6pPr>
            <a:lvl7pPr>
              <a:defRPr sz="2267"/>
            </a:lvl7pPr>
            <a:lvl8pPr>
              <a:defRPr sz="2267"/>
            </a:lvl8pPr>
            <a:lvl9pPr>
              <a:defRPr sz="22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724317" y="2331720"/>
            <a:ext cx="3391555" cy="4319800"/>
          </a:xfrm>
        </p:spPr>
        <p:txBody>
          <a:bodyPr/>
          <a:lstStyle>
            <a:lvl1pPr marL="0" indent="0">
              <a:buNone/>
              <a:defRPr sz="1813"/>
            </a:lvl1pPr>
            <a:lvl2pPr marL="518145" indent="0">
              <a:buNone/>
              <a:defRPr sz="1587"/>
            </a:lvl2pPr>
            <a:lvl3pPr marL="1036290" indent="0">
              <a:buNone/>
              <a:defRPr sz="1360"/>
            </a:lvl3pPr>
            <a:lvl4pPr marL="1554434" indent="0">
              <a:buNone/>
              <a:defRPr sz="1133"/>
            </a:lvl4pPr>
            <a:lvl5pPr marL="2072579" indent="0">
              <a:buNone/>
              <a:defRPr sz="1133"/>
            </a:lvl5pPr>
            <a:lvl6pPr marL="2590724" indent="0">
              <a:buNone/>
              <a:defRPr sz="1133"/>
            </a:lvl6pPr>
            <a:lvl7pPr marL="3108869" indent="0">
              <a:buNone/>
              <a:defRPr sz="1133"/>
            </a:lvl7pPr>
            <a:lvl8pPr marL="3627013" indent="0">
              <a:buNone/>
              <a:defRPr sz="1133"/>
            </a:lvl8pPr>
            <a:lvl9pPr marL="4145158" indent="0">
              <a:buNone/>
              <a:defRPr sz="1133"/>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E8BFF2-37D8-464F-9C9C-902DA86C43E4}" type="slidenum">
              <a:rPr lang="en-US" smtClean="0"/>
              <a:t>‹#›</a:t>
            </a:fld>
            <a:endParaRPr lang="en-US"/>
          </a:p>
        </p:txBody>
      </p:sp>
    </p:spTree>
    <p:extLst>
      <p:ext uri="{BB962C8B-B14F-4D97-AF65-F5344CB8AC3E}">
        <p14:creationId xmlns:p14="http://schemas.microsoft.com/office/powerpoint/2010/main" val="193903368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24317" y="518160"/>
            <a:ext cx="3391555" cy="1813560"/>
          </a:xfrm>
        </p:spPr>
        <p:txBody>
          <a:bodyPr anchor="b"/>
          <a:lstStyle>
            <a:lvl1pPr>
              <a:defRPr sz="3627"/>
            </a:lvl1pPr>
          </a:lstStyle>
          <a:p>
            <a:r>
              <a:rPr lang="en-US"/>
              <a:t>Click to edit Master title style</a:t>
            </a:r>
          </a:p>
        </p:txBody>
      </p:sp>
      <p:sp>
        <p:nvSpPr>
          <p:cNvPr id="3" name="Picture Placeholder 2"/>
          <p:cNvSpPr>
            <a:spLocks noGrp="1" noChangeAspect="1"/>
          </p:cNvSpPr>
          <p:nvPr>
            <p:ph type="pic" idx="1"/>
          </p:nvPr>
        </p:nvSpPr>
        <p:spPr>
          <a:xfrm>
            <a:off x="4470499" y="1119083"/>
            <a:ext cx="5323523" cy="5523442"/>
          </a:xfrm>
        </p:spPr>
        <p:txBody>
          <a:bodyPr anchor="t"/>
          <a:lstStyle>
            <a:lvl1pPr marL="0" indent="0">
              <a:buNone/>
              <a:defRPr sz="3627"/>
            </a:lvl1pPr>
            <a:lvl2pPr marL="518145" indent="0">
              <a:buNone/>
              <a:defRPr sz="3173"/>
            </a:lvl2pPr>
            <a:lvl3pPr marL="1036290" indent="0">
              <a:buNone/>
              <a:defRPr sz="2720"/>
            </a:lvl3pPr>
            <a:lvl4pPr marL="1554434" indent="0">
              <a:buNone/>
              <a:defRPr sz="2267"/>
            </a:lvl4pPr>
            <a:lvl5pPr marL="2072579" indent="0">
              <a:buNone/>
              <a:defRPr sz="2267"/>
            </a:lvl5pPr>
            <a:lvl6pPr marL="2590724" indent="0">
              <a:buNone/>
              <a:defRPr sz="2267"/>
            </a:lvl6pPr>
            <a:lvl7pPr marL="3108869" indent="0">
              <a:buNone/>
              <a:defRPr sz="2267"/>
            </a:lvl7pPr>
            <a:lvl8pPr marL="3627013" indent="0">
              <a:buNone/>
              <a:defRPr sz="2267"/>
            </a:lvl8pPr>
            <a:lvl9pPr marL="4145158" indent="0">
              <a:buNone/>
              <a:defRPr sz="2267"/>
            </a:lvl9pPr>
          </a:lstStyle>
          <a:p>
            <a:r>
              <a:rPr lang="en-US"/>
              <a:t>Click icon to add picture</a:t>
            </a:r>
          </a:p>
        </p:txBody>
      </p:sp>
      <p:sp>
        <p:nvSpPr>
          <p:cNvPr id="4" name="Text Placeholder 3"/>
          <p:cNvSpPr>
            <a:spLocks noGrp="1"/>
          </p:cNvSpPr>
          <p:nvPr>
            <p:ph type="body" sz="half" idx="2"/>
          </p:nvPr>
        </p:nvSpPr>
        <p:spPr>
          <a:xfrm>
            <a:off x="724317" y="2331720"/>
            <a:ext cx="3391555" cy="4319800"/>
          </a:xfrm>
        </p:spPr>
        <p:txBody>
          <a:bodyPr/>
          <a:lstStyle>
            <a:lvl1pPr marL="0" indent="0">
              <a:buNone/>
              <a:defRPr sz="1813"/>
            </a:lvl1pPr>
            <a:lvl2pPr marL="518145" indent="0">
              <a:buNone/>
              <a:defRPr sz="1587"/>
            </a:lvl2pPr>
            <a:lvl3pPr marL="1036290" indent="0">
              <a:buNone/>
              <a:defRPr sz="1360"/>
            </a:lvl3pPr>
            <a:lvl4pPr marL="1554434" indent="0">
              <a:buNone/>
              <a:defRPr sz="1133"/>
            </a:lvl4pPr>
            <a:lvl5pPr marL="2072579" indent="0">
              <a:buNone/>
              <a:defRPr sz="1133"/>
            </a:lvl5pPr>
            <a:lvl6pPr marL="2590724" indent="0">
              <a:buNone/>
              <a:defRPr sz="1133"/>
            </a:lvl6pPr>
            <a:lvl7pPr marL="3108869" indent="0">
              <a:buNone/>
              <a:defRPr sz="1133"/>
            </a:lvl7pPr>
            <a:lvl8pPr marL="3627013" indent="0">
              <a:buNone/>
              <a:defRPr sz="1133"/>
            </a:lvl8pPr>
            <a:lvl9pPr marL="4145158" indent="0">
              <a:buNone/>
              <a:defRPr sz="1133"/>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E8BFF2-37D8-464F-9C9C-902DA86C43E4}" type="slidenum">
              <a:rPr lang="en-US" smtClean="0"/>
              <a:t>‹#›</a:t>
            </a:fld>
            <a:endParaRPr lang="en-US"/>
          </a:p>
        </p:txBody>
      </p:sp>
    </p:spTree>
    <p:extLst>
      <p:ext uri="{BB962C8B-B14F-4D97-AF65-F5344CB8AC3E}">
        <p14:creationId xmlns:p14="http://schemas.microsoft.com/office/powerpoint/2010/main" val="93469284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E8BFF2-37D8-464F-9C9C-902DA86C43E4}" type="slidenum">
              <a:rPr lang="en-US" smtClean="0"/>
              <a:t>‹#›</a:t>
            </a:fld>
            <a:endParaRPr lang="en-US"/>
          </a:p>
        </p:txBody>
      </p:sp>
    </p:spTree>
    <p:extLst>
      <p:ext uri="{BB962C8B-B14F-4D97-AF65-F5344CB8AC3E}">
        <p14:creationId xmlns:p14="http://schemas.microsoft.com/office/powerpoint/2010/main" val="362813942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25227" y="413808"/>
            <a:ext cx="2267426" cy="65867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22948" y="413808"/>
            <a:ext cx="6670834" cy="65867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E8BFF2-37D8-464F-9C9C-902DA86C43E4}" type="slidenum">
              <a:rPr lang="en-US" smtClean="0"/>
              <a:t>‹#›</a:t>
            </a:fld>
            <a:endParaRPr lang="en-US"/>
          </a:p>
        </p:txBody>
      </p:sp>
    </p:spTree>
    <p:extLst>
      <p:ext uri="{BB962C8B-B14F-4D97-AF65-F5344CB8AC3E}">
        <p14:creationId xmlns:p14="http://schemas.microsoft.com/office/powerpoint/2010/main" val="13785006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cSld name="Two Column with Green Bars.2">
    <p:spTree>
      <p:nvGrpSpPr>
        <p:cNvPr id="1" name=""/>
        <p:cNvGrpSpPr/>
        <p:nvPr/>
      </p:nvGrpSpPr>
      <p:grpSpPr>
        <a:xfrm>
          <a:off x="0" y="0"/>
          <a:ext cx="0" cy="0"/>
          <a:chOff x="0" y="0"/>
          <a:chExt cx="0" cy="0"/>
        </a:xfrm>
      </p:grpSpPr>
      <p:sp>
        <p:nvSpPr>
          <p:cNvPr id="14" name="Text Placeholder 5"/>
          <p:cNvSpPr>
            <a:spLocks noGrp="1"/>
          </p:cNvSpPr>
          <p:nvPr>
            <p:ph type="body" sz="quarter" idx="14" hasCustomPrompt="1"/>
          </p:nvPr>
        </p:nvSpPr>
        <p:spPr>
          <a:xfrm>
            <a:off x="400224" y="1312866"/>
            <a:ext cx="4679441" cy="552872"/>
          </a:xfrm>
          <a:prstGeom prst="rect">
            <a:avLst/>
          </a:prstGeom>
          <a:solidFill>
            <a:schemeClr val="tx2"/>
          </a:solidFill>
        </p:spPr>
        <p:txBody>
          <a:bodyPr anchor="ctr">
            <a:normAutofit/>
          </a:bodyPr>
          <a:lstStyle>
            <a:lvl1pPr marL="0" indent="0" algn="ctr">
              <a:buNone/>
              <a:defRPr sz="2602" baseline="0">
                <a:solidFill>
                  <a:schemeClr val="bg2"/>
                </a:solidFill>
                <a:latin typeface="Calibri"/>
                <a:cs typeface="Calibri"/>
              </a:defRPr>
            </a:lvl1pPr>
          </a:lstStyle>
          <a:p>
            <a:pPr lvl="0"/>
            <a:r>
              <a:rPr lang="en-US"/>
              <a:t>Sub Header One</a:t>
            </a:r>
          </a:p>
        </p:txBody>
      </p:sp>
      <p:sp>
        <p:nvSpPr>
          <p:cNvPr id="15" name="Text Placeholder 5"/>
          <p:cNvSpPr>
            <a:spLocks noGrp="1"/>
          </p:cNvSpPr>
          <p:nvPr>
            <p:ph type="body" sz="quarter" idx="15" hasCustomPrompt="1"/>
          </p:nvPr>
        </p:nvSpPr>
        <p:spPr>
          <a:xfrm>
            <a:off x="5405746" y="1312866"/>
            <a:ext cx="4679441" cy="552872"/>
          </a:xfrm>
          <a:prstGeom prst="rect">
            <a:avLst/>
          </a:prstGeom>
          <a:solidFill>
            <a:schemeClr val="tx2"/>
          </a:solidFill>
        </p:spPr>
        <p:txBody>
          <a:bodyPr anchor="ctr">
            <a:normAutofit/>
          </a:bodyPr>
          <a:lstStyle>
            <a:lvl1pPr marL="0" indent="0" algn="ctr">
              <a:buNone/>
              <a:defRPr sz="2602" baseline="0">
                <a:solidFill>
                  <a:schemeClr val="bg2"/>
                </a:solidFill>
                <a:latin typeface="Calibri"/>
                <a:cs typeface="Calibri"/>
              </a:defRPr>
            </a:lvl1pPr>
          </a:lstStyle>
          <a:p>
            <a:pPr lvl="0"/>
            <a:r>
              <a:rPr lang="en-US"/>
              <a:t>Sub Header Two</a:t>
            </a:r>
          </a:p>
        </p:txBody>
      </p:sp>
      <p:sp>
        <p:nvSpPr>
          <p:cNvPr id="16" name="Slide Number Placeholder 7"/>
          <p:cNvSpPr>
            <a:spLocks noGrp="1"/>
          </p:cNvSpPr>
          <p:nvPr>
            <p:ph type="sldNum" sz="quarter" idx="10"/>
          </p:nvPr>
        </p:nvSpPr>
        <p:spPr>
          <a:xfrm>
            <a:off x="9801584" y="7394255"/>
            <a:ext cx="551739" cy="308256"/>
          </a:xfrm>
          <a:prstGeom prst="rect">
            <a:avLst/>
          </a:prstGeom>
        </p:spPr>
        <p:txBody>
          <a:bodyPr/>
          <a:lstStyle>
            <a:lvl1pPr>
              <a:defRPr>
                <a:latin typeface="Calibri"/>
                <a:ea typeface="Arial" charset="0"/>
                <a:cs typeface="Calibri"/>
              </a:defRPr>
            </a:lvl1pPr>
          </a:lstStyle>
          <a:p>
            <a:fld id="{5F0F969A-DCE3-4B48-80D8-655D2D07DA05}" type="slidenum">
              <a:rPr lang="en-US" smtClean="0">
                <a:solidFill>
                  <a:srgbClr val="717073">
                    <a:tint val="75000"/>
                  </a:srgbClr>
                </a:solidFill>
              </a:rPr>
              <a:pPr/>
              <a:t>‹#›</a:t>
            </a:fld>
            <a:endParaRPr lang="en-US">
              <a:solidFill>
                <a:srgbClr val="717073">
                  <a:tint val="75000"/>
                </a:srgbClr>
              </a:solidFill>
            </a:endParaRPr>
          </a:p>
        </p:txBody>
      </p:sp>
      <p:sp>
        <p:nvSpPr>
          <p:cNvPr id="17" name="Title 4"/>
          <p:cNvSpPr>
            <a:spLocks noGrp="1"/>
          </p:cNvSpPr>
          <p:nvPr>
            <p:ph type="title" hasCustomPrompt="1"/>
          </p:nvPr>
        </p:nvSpPr>
        <p:spPr>
          <a:xfrm>
            <a:off x="320967" y="126543"/>
            <a:ext cx="8791396" cy="822518"/>
          </a:xfrm>
          <a:prstGeom prst="rect">
            <a:avLst/>
          </a:prstGeom>
        </p:spPr>
        <p:txBody>
          <a:bodyPr tIns="0" bIns="0" anchor="ctr" anchorCtr="0">
            <a:noAutofit/>
          </a:bodyPr>
          <a:lstStyle>
            <a:lvl1pPr algn="l">
              <a:lnSpc>
                <a:spcPts val="3469"/>
              </a:lnSpc>
              <a:defRPr sz="3252" b="1" i="0">
                <a:solidFill>
                  <a:schemeClr val="tx2"/>
                </a:solidFill>
                <a:latin typeface="Calibri"/>
                <a:ea typeface="Arial" charset="0"/>
                <a:cs typeface="Calibri"/>
              </a:defRPr>
            </a:lvl1pPr>
          </a:lstStyle>
          <a:p>
            <a:r>
              <a:rPr lang="en-GB"/>
              <a:t>Title</a:t>
            </a:r>
            <a:endParaRPr lang="en-US"/>
          </a:p>
        </p:txBody>
      </p:sp>
      <p:sp>
        <p:nvSpPr>
          <p:cNvPr id="22" name="Content Placeholder 2"/>
          <p:cNvSpPr>
            <a:spLocks noGrp="1"/>
          </p:cNvSpPr>
          <p:nvPr>
            <p:ph sz="quarter" idx="19"/>
          </p:nvPr>
        </p:nvSpPr>
        <p:spPr>
          <a:xfrm>
            <a:off x="402391" y="1993479"/>
            <a:ext cx="4679441" cy="5107834"/>
          </a:xfrm>
          <a:prstGeom prst="rect">
            <a:avLst/>
          </a:prstGeom>
        </p:spPr>
        <p:txBody>
          <a:bodyPr vert="horz"/>
          <a:lstStyle>
            <a:lvl1pPr marL="247811" indent="-247811">
              <a:spcBef>
                <a:spcPts val="650"/>
              </a:spcBef>
              <a:defRPr sz="2384">
                <a:solidFill>
                  <a:schemeClr val="tx2"/>
                </a:solidFill>
              </a:defRPr>
            </a:lvl1pPr>
            <a:lvl2pPr>
              <a:spcBef>
                <a:spcPts val="650"/>
              </a:spcBef>
              <a:defRPr sz="2169">
                <a:solidFill>
                  <a:schemeClr val="tx2"/>
                </a:solidFill>
              </a:defRPr>
            </a:lvl2pPr>
            <a:lvl3pPr>
              <a:spcBef>
                <a:spcPts val="650"/>
              </a:spcBef>
              <a:defRPr sz="1951">
                <a:solidFill>
                  <a:schemeClr val="tx2"/>
                </a:solidFill>
              </a:defRPr>
            </a:lvl3pPr>
            <a:lvl4pPr>
              <a:spcBef>
                <a:spcPts val="650"/>
              </a:spcBef>
              <a:defRPr sz="1735">
                <a:solidFill>
                  <a:schemeClr val="tx2"/>
                </a:solidFill>
              </a:defRPr>
            </a:lvl4pPr>
            <a:lvl5pPr>
              <a:spcBef>
                <a:spcPts val="650"/>
              </a:spcBef>
              <a:defRPr sz="1518">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Content Placeholder 2"/>
          <p:cNvSpPr>
            <a:spLocks noGrp="1"/>
          </p:cNvSpPr>
          <p:nvPr>
            <p:ph sz="quarter" idx="20"/>
          </p:nvPr>
        </p:nvSpPr>
        <p:spPr>
          <a:xfrm>
            <a:off x="5405746" y="1993479"/>
            <a:ext cx="4679441" cy="5107834"/>
          </a:xfrm>
          <a:prstGeom prst="rect">
            <a:avLst/>
          </a:prstGeom>
        </p:spPr>
        <p:txBody>
          <a:bodyPr vert="horz"/>
          <a:lstStyle>
            <a:lvl1pPr marL="247811" indent="-247811">
              <a:spcBef>
                <a:spcPts val="650"/>
              </a:spcBef>
              <a:defRPr sz="2384">
                <a:solidFill>
                  <a:schemeClr val="tx2"/>
                </a:solidFill>
              </a:defRPr>
            </a:lvl1pPr>
            <a:lvl2pPr>
              <a:spcBef>
                <a:spcPts val="650"/>
              </a:spcBef>
              <a:defRPr sz="2169">
                <a:solidFill>
                  <a:schemeClr val="tx2"/>
                </a:solidFill>
              </a:defRPr>
            </a:lvl2pPr>
            <a:lvl3pPr>
              <a:spcBef>
                <a:spcPts val="650"/>
              </a:spcBef>
              <a:defRPr sz="1951">
                <a:solidFill>
                  <a:schemeClr val="tx2"/>
                </a:solidFill>
              </a:defRPr>
            </a:lvl3pPr>
            <a:lvl4pPr>
              <a:spcBef>
                <a:spcPts val="650"/>
              </a:spcBef>
              <a:defRPr sz="1735">
                <a:solidFill>
                  <a:schemeClr val="tx2"/>
                </a:solidFill>
              </a:defRPr>
            </a:lvl4pPr>
            <a:lvl5pPr>
              <a:spcBef>
                <a:spcPts val="650"/>
              </a:spcBef>
              <a:defRPr sz="1518">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687512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22948" y="2069042"/>
            <a:ext cx="4469130" cy="49315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323523" y="2069042"/>
            <a:ext cx="4469130" cy="49315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E8BFF2-37D8-464F-9C9C-902DA86C43E4}" type="slidenum">
              <a:rPr lang="en-US" smtClean="0"/>
              <a:t>‹#›</a:t>
            </a:fld>
            <a:endParaRPr lang="en-US"/>
          </a:p>
        </p:txBody>
      </p:sp>
    </p:spTree>
    <p:extLst>
      <p:ext uri="{BB962C8B-B14F-4D97-AF65-F5344CB8AC3E}">
        <p14:creationId xmlns:p14="http://schemas.microsoft.com/office/powerpoint/2010/main" val="36015816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24317" y="413810"/>
            <a:ext cx="9069705" cy="1502305"/>
          </a:xfrm>
        </p:spPr>
        <p:txBody>
          <a:bodyPr/>
          <a:lstStyle/>
          <a:p>
            <a:r>
              <a:rPr lang="en-US"/>
              <a:t>Click to edit Master title style</a:t>
            </a:r>
          </a:p>
        </p:txBody>
      </p:sp>
      <p:sp>
        <p:nvSpPr>
          <p:cNvPr id="3" name="Text Placeholder 2"/>
          <p:cNvSpPr>
            <a:spLocks noGrp="1"/>
          </p:cNvSpPr>
          <p:nvPr>
            <p:ph type="body" idx="1"/>
          </p:nvPr>
        </p:nvSpPr>
        <p:spPr>
          <a:xfrm>
            <a:off x="724318" y="1905318"/>
            <a:ext cx="4448591" cy="933767"/>
          </a:xfrm>
        </p:spPr>
        <p:txBody>
          <a:bodyPr anchor="b"/>
          <a:lstStyle>
            <a:lvl1pPr marL="0" indent="0">
              <a:buNone/>
              <a:defRPr sz="2720" b="1"/>
            </a:lvl1pPr>
            <a:lvl2pPr marL="518145" indent="0">
              <a:buNone/>
              <a:defRPr sz="2267" b="1"/>
            </a:lvl2pPr>
            <a:lvl3pPr marL="1036290" indent="0">
              <a:buNone/>
              <a:defRPr sz="2040" b="1"/>
            </a:lvl3pPr>
            <a:lvl4pPr marL="1554434" indent="0">
              <a:buNone/>
              <a:defRPr sz="1813" b="1"/>
            </a:lvl4pPr>
            <a:lvl5pPr marL="2072579" indent="0">
              <a:buNone/>
              <a:defRPr sz="1813" b="1"/>
            </a:lvl5pPr>
            <a:lvl6pPr marL="2590724" indent="0">
              <a:buNone/>
              <a:defRPr sz="1813" b="1"/>
            </a:lvl6pPr>
            <a:lvl7pPr marL="3108869" indent="0">
              <a:buNone/>
              <a:defRPr sz="1813" b="1"/>
            </a:lvl7pPr>
            <a:lvl8pPr marL="3627013" indent="0">
              <a:buNone/>
              <a:defRPr sz="1813" b="1"/>
            </a:lvl8pPr>
            <a:lvl9pPr marL="4145158" indent="0">
              <a:buNone/>
              <a:defRPr sz="1813" b="1"/>
            </a:lvl9pPr>
          </a:lstStyle>
          <a:p>
            <a:pPr lvl="0"/>
            <a:r>
              <a:rPr lang="en-US"/>
              <a:t>Click to edit Master text styles</a:t>
            </a:r>
          </a:p>
        </p:txBody>
      </p:sp>
      <p:sp>
        <p:nvSpPr>
          <p:cNvPr id="4" name="Content Placeholder 3"/>
          <p:cNvSpPr>
            <a:spLocks noGrp="1"/>
          </p:cNvSpPr>
          <p:nvPr>
            <p:ph sz="half" idx="2"/>
          </p:nvPr>
        </p:nvSpPr>
        <p:spPr>
          <a:xfrm>
            <a:off x="724318" y="2839085"/>
            <a:ext cx="4448591" cy="41758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323523" y="1905318"/>
            <a:ext cx="4470500" cy="933767"/>
          </a:xfrm>
        </p:spPr>
        <p:txBody>
          <a:bodyPr anchor="b"/>
          <a:lstStyle>
            <a:lvl1pPr marL="0" indent="0">
              <a:buNone/>
              <a:defRPr sz="2720" b="1"/>
            </a:lvl1pPr>
            <a:lvl2pPr marL="518145" indent="0">
              <a:buNone/>
              <a:defRPr sz="2267" b="1"/>
            </a:lvl2pPr>
            <a:lvl3pPr marL="1036290" indent="0">
              <a:buNone/>
              <a:defRPr sz="2040" b="1"/>
            </a:lvl3pPr>
            <a:lvl4pPr marL="1554434" indent="0">
              <a:buNone/>
              <a:defRPr sz="1813" b="1"/>
            </a:lvl4pPr>
            <a:lvl5pPr marL="2072579" indent="0">
              <a:buNone/>
              <a:defRPr sz="1813" b="1"/>
            </a:lvl5pPr>
            <a:lvl6pPr marL="2590724" indent="0">
              <a:buNone/>
              <a:defRPr sz="1813" b="1"/>
            </a:lvl6pPr>
            <a:lvl7pPr marL="3108869" indent="0">
              <a:buNone/>
              <a:defRPr sz="1813" b="1"/>
            </a:lvl7pPr>
            <a:lvl8pPr marL="3627013" indent="0">
              <a:buNone/>
              <a:defRPr sz="1813" b="1"/>
            </a:lvl8pPr>
            <a:lvl9pPr marL="4145158" indent="0">
              <a:buNone/>
              <a:defRPr sz="1813" b="1"/>
            </a:lvl9pPr>
          </a:lstStyle>
          <a:p>
            <a:pPr lvl="0"/>
            <a:r>
              <a:rPr lang="en-US"/>
              <a:t>Click to edit Master text styles</a:t>
            </a:r>
          </a:p>
        </p:txBody>
      </p:sp>
      <p:sp>
        <p:nvSpPr>
          <p:cNvPr id="6" name="Content Placeholder 5"/>
          <p:cNvSpPr>
            <a:spLocks noGrp="1"/>
          </p:cNvSpPr>
          <p:nvPr>
            <p:ph sz="quarter" idx="4"/>
          </p:nvPr>
        </p:nvSpPr>
        <p:spPr>
          <a:xfrm>
            <a:off x="5323523" y="2839085"/>
            <a:ext cx="4470500" cy="41758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CE8BFF2-37D8-464F-9C9C-902DA86C43E4}" type="slidenum">
              <a:rPr lang="en-US" smtClean="0"/>
              <a:t>‹#›</a:t>
            </a:fld>
            <a:endParaRPr lang="en-US"/>
          </a:p>
        </p:txBody>
      </p:sp>
    </p:spTree>
    <p:extLst>
      <p:ext uri="{BB962C8B-B14F-4D97-AF65-F5344CB8AC3E}">
        <p14:creationId xmlns:p14="http://schemas.microsoft.com/office/powerpoint/2010/main" val="20333058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CE8BFF2-37D8-464F-9C9C-902DA86C43E4}" type="slidenum">
              <a:rPr lang="en-US" smtClean="0"/>
              <a:t>‹#›</a:t>
            </a:fld>
            <a:endParaRPr lang="en-US"/>
          </a:p>
        </p:txBody>
      </p:sp>
    </p:spTree>
    <p:extLst>
      <p:ext uri="{BB962C8B-B14F-4D97-AF65-F5344CB8AC3E}">
        <p14:creationId xmlns:p14="http://schemas.microsoft.com/office/powerpoint/2010/main" val="12681983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CE8BFF2-37D8-464F-9C9C-902DA86C43E4}" type="slidenum">
              <a:rPr lang="en-US" smtClean="0"/>
              <a:pPr/>
              <a:t>‹#›</a:t>
            </a:fld>
            <a:endParaRPr lang="en-US"/>
          </a:p>
        </p:txBody>
      </p:sp>
    </p:spTree>
    <p:extLst>
      <p:ext uri="{BB962C8B-B14F-4D97-AF65-F5344CB8AC3E}">
        <p14:creationId xmlns:p14="http://schemas.microsoft.com/office/powerpoint/2010/main" val="36452876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24317" y="518160"/>
            <a:ext cx="3391555" cy="1813560"/>
          </a:xfrm>
        </p:spPr>
        <p:txBody>
          <a:bodyPr anchor="b"/>
          <a:lstStyle>
            <a:lvl1pPr>
              <a:defRPr sz="3627"/>
            </a:lvl1pPr>
          </a:lstStyle>
          <a:p>
            <a:r>
              <a:rPr lang="en-US"/>
              <a:t>Click to edit Master title style</a:t>
            </a:r>
          </a:p>
        </p:txBody>
      </p:sp>
      <p:sp>
        <p:nvSpPr>
          <p:cNvPr id="3" name="Content Placeholder 2"/>
          <p:cNvSpPr>
            <a:spLocks noGrp="1"/>
          </p:cNvSpPr>
          <p:nvPr>
            <p:ph idx="1"/>
          </p:nvPr>
        </p:nvSpPr>
        <p:spPr>
          <a:xfrm>
            <a:off x="4470499" y="1119083"/>
            <a:ext cx="5323523" cy="5523442"/>
          </a:xfrm>
        </p:spPr>
        <p:txBody>
          <a:bodyPr/>
          <a:lstStyle>
            <a:lvl1pPr>
              <a:defRPr sz="3627"/>
            </a:lvl1pPr>
            <a:lvl2pPr>
              <a:defRPr sz="3173"/>
            </a:lvl2pPr>
            <a:lvl3pPr>
              <a:defRPr sz="2720"/>
            </a:lvl3pPr>
            <a:lvl4pPr>
              <a:defRPr sz="2267"/>
            </a:lvl4pPr>
            <a:lvl5pPr>
              <a:defRPr sz="2267"/>
            </a:lvl5pPr>
            <a:lvl6pPr>
              <a:defRPr sz="2267"/>
            </a:lvl6pPr>
            <a:lvl7pPr>
              <a:defRPr sz="2267"/>
            </a:lvl7pPr>
            <a:lvl8pPr>
              <a:defRPr sz="2267"/>
            </a:lvl8pPr>
            <a:lvl9pPr>
              <a:defRPr sz="22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724317" y="2331720"/>
            <a:ext cx="3391555" cy="4319800"/>
          </a:xfrm>
        </p:spPr>
        <p:txBody>
          <a:bodyPr/>
          <a:lstStyle>
            <a:lvl1pPr marL="0" indent="0">
              <a:buNone/>
              <a:defRPr sz="1813"/>
            </a:lvl1pPr>
            <a:lvl2pPr marL="518145" indent="0">
              <a:buNone/>
              <a:defRPr sz="1587"/>
            </a:lvl2pPr>
            <a:lvl3pPr marL="1036290" indent="0">
              <a:buNone/>
              <a:defRPr sz="1360"/>
            </a:lvl3pPr>
            <a:lvl4pPr marL="1554434" indent="0">
              <a:buNone/>
              <a:defRPr sz="1133"/>
            </a:lvl4pPr>
            <a:lvl5pPr marL="2072579" indent="0">
              <a:buNone/>
              <a:defRPr sz="1133"/>
            </a:lvl5pPr>
            <a:lvl6pPr marL="2590724" indent="0">
              <a:buNone/>
              <a:defRPr sz="1133"/>
            </a:lvl6pPr>
            <a:lvl7pPr marL="3108869" indent="0">
              <a:buNone/>
              <a:defRPr sz="1133"/>
            </a:lvl7pPr>
            <a:lvl8pPr marL="3627013" indent="0">
              <a:buNone/>
              <a:defRPr sz="1133"/>
            </a:lvl8pPr>
            <a:lvl9pPr marL="4145158" indent="0">
              <a:buNone/>
              <a:defRPr sz="1133"/>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E8BFF2-37D8-464F-9C9C-902DA86C43E4}" type="slidenum">
              <a:rPr lang="en-US" smtClean="0"/>
              <a:t>‹#›</a:t>
            </a:fld>
            <a:endParaRPr lang="en-US"/>
          </a:p>
        </p:txBody>
      </p:sp>
    </p:spTree>
    <p:extLst>
      <p:ext uri="{BB962C8B-B14F-4D97-AF65-F5344CB8AC3E}">
        <p14:creationId xmlns:p14="http://schemas.microsoft.com/office/powerpoint/2010/main" val="26621301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24317" y="518160"/>
            <a:ext cx="3391555" cy="1813560"/>
          </a:xfrm>
        </p:spPr>
        <p:txBody>
          <a:bodyPr anchor="b"/>
          <a:lstStyle>
            <a:lvl1pPr>
              <a:defRPr sz="3627"/>
            </a:lvl1pPr>
          </a:lstStyle>
          <a:p>
            <a:r>
              <a:rPr lang="en-US"/>
              <a:t>Click to edit Master title style</a:t>
            </a:r>
          </a:p>
        </p:txBody>
      </p:sp>
      <p:sp>
        <p:nvSpPr>
          <p:cNvPr id="3" name="Picture Placeholder 2"/>
          <p:cNvSpPr>
            <a:spLocks noGrp="1" noChangeAspect="1"/>
          </p:cNvSpPr>
          <p:nvPr>
            <p:ph type="pic" idx="1"/>
          </p:nvPr>
        </p:nvSpPr>
        <p:spPr>
          <a:xfrm>
            <a:off x="4470499" y="1119083"/>
            <a:ext cx="5323523" cy="5523442"/>
          </a:xfrm>
        </p:spPr>
        <p:txBody>
          <a:bodyPr anchor="t"/>
          <a:lstStyle>
            <a:lvl1pPr marL="0" indent="0">
              <a:buNone/>
              <a:defRPr sz="3627"/>
            </a:lvl1pPr>
            <a:lvl2pPr marL="518145" indent="0">
              <a:buNone/>
              <a:defRPr sz="3173"/>
            </a:lvl2pPr>
            <a:lvl3pPr marL="1036290" indent="0">
              <a:buNone/>
              <a:defRPr sz="2720"/>
            </a:lvl3pPr>
            <a:lvl4pPr marL="1554434" indent="0">
              <a:buNone/>
              <a:defRPr sz="2267"/>
            </a:lvl4pPr>
            <a:lvl5pPr marL="2072579" indent="0">
              <a:buNone/>
              <a:defRPr sz="2267"/>
            </a:lvl5pPr>
            <a:lvl6pPr marL="2590724" indent="0">
              <a:buNone/>
              <a:defRPr sz="2267"/>
            </a:lvl6pPr>
            <a:lvl7pPr marL="3108869" indent="0">
              <a:buNone/>
              <a:defRPr sz="2267"/>
            </a:lvl7pPr>
            <a:lvl8pPr marL="3627013" indent="0">
              <a:buNone/>
              <a:defRPr sz="2267"/>
            </a:lvl8pPr>
            <a:lvl9pPr marL="4145158" indent="0">
              <a:buNone/>
              <a:defRPr sz="2267"/>
            </a:lvl9pPr>
          </a:lstStyle>
          <a:p>
            <a:r>
              <a:rPr lang="en-US"/>
              <a:t>Click icon to add picture</a:t>
            </a:r>
          </a:p>
        </p:txBody>
      </p:sp>
      <p:sp>
        <p:nvSpPr>
          <p:cNvPr id="4" name="Text Placeholder 3"/>
          <p:cNvSpPr>
            <a:spLocks noGrp="1"/>
          </p:cNvSpPr>
          <p:nvPr>
            <p:ph type="body" sz="half" idx="2"/>
          </p:nvPr>
        </p:nvSpPr>
        <p:spPr>
          <a:xfrm>
            <a:off x="724317" y="2331720"/>
            <a:ext cx="3391555" cy="4319800"/>
          </a:xfrm>
        </p:spPr>
        <p:txBody>
          <a:bodyPr/>
          <a:lstStyle>
            <a:lvl1pPr marL="0" indent="0">
              <a:buNone/>
              <a:defRPr sz="1813"/>
            </a:lvl1pPr>
            <a:lvl2pPr marL="518145" indent="0">
              <a:buNone/>
              <a:defRPr sz="1587"/>
            </a:lvl2pPr>
            <a:lvl3pPr marL="1036290" indent="0">
              <a:buNone/>
              <a:defRPr sz="1360"/>
            </a:lvl3pPr>
            <a:lvl4pPr marL="1554434" indent="0">
              <a:buNone/>
              <a:defRPr sz="1133"/>
            </a:lvl4pPr>
            <a:lvl5pPr marL="2072579" indent="0">
              <a:buNone/>
              <a:defRPr sz="1133"/>
            </a:lvl5pPr>
            <a:lvl6pPr marL="2590724" indent="0">
              <a:buNone/>
              <a:defRPr sz="1133"/>
            </a:lvl6pPr>
            <a:lvl7pPr marL="3108869" indent="0">
              <a:buNone/>
              <a:defRPr sz="1133"/>
            </a:lvl7pPr>
            <a:lvl8pPr marL="3627013" indent="0">
              <a:buNone/>
              <a:defRPr sz="1133"/>
            </a:lvl8pPr>
            <a:lvl9pPr marL="4145158" indent="0">
              <a:buNone/>
              <a:defRPr sz="1133"/>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E8BFF2-37D8-464F-9C9C-902DA86C43E4}" type="slidenum">
              <a:rPr lang="en-US" smtClean="0"/>
              <a:t>‹#›</a:t>
            </a:fld>
            <a:endParaRPr lang="en-US"/>
          </a:p>
        </p:txBody>
      </p:sp>
    </p:spTree>
    <p:extLst>
      <p:ext uri="{BB962C8B-B14F-4D97-AF65-F5344CB8AC3E}">
        <p14:creationId xmlns:p14="http://schemas.microsoft.com/office/powerpoint/2010/main" val="41927360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2.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22948" y="413810"/>
            <a:ext cx="9069705" cy="150230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722948" y="2069042"/>
            <a:ext cx="9069705" cy="493151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22948" y="7203865"/>
            <a:ext cx="2366010" cy="413808"/>
          </a:xfrm>
          <a:prstGeom prst="rect">
            <a:avLst/>
          </a:prstGeom>
        </p:spPr>
        <p:txBody>
          <a:bodyPr vert="horz" lIns="91440" tIns="45720" rIns="91440" bIns="45720" rtlCol="0" anchor="ctr"/>
          <a:lstStyle>
            <a:lvl1pPr algn="l">
              <a:defRPr sz="1360">
                <a:solidFill>
                  <a:schemeClr val="tx1">
                    <a:tint val="75000"/>
                  </a:schemeClr>
                </a:solidFill>
              </a:defRPr>
            </a:lvl1pPr>
          </a:lstStyle>
          <a:p>
            <a:fld id="{C764DE79-268F-4C1A-8933-263129D2AF90}" type="datetimeFigureOut">
              <a:rPr lang="en-US" smtClean="0"/>
              <a:t>4/4/2022</a:t>
            </a:fld>
            <a:endParaRPr lang="en-US"/>
          </a:p>
        </p:txBody>
      </p:sp>
      <p:sp>
        <p:nvSpPr>
          <p:cNvPr id="5" name="Footer Placeholder 4"/>
          <p:cNvSpPr>
            <a:spLocks noGrp="1"/>
          </p:cNvSpPr>
          <p:nvPr>
            <p:ph type="ftr" sz="quarter" idx="3"/>
          </p:nvPr>
        </p:nvSpPr>
        <p:spPr>
          <a:xfrm>
            <a:off x="3483293" y="7203865"/>
            <a:ext cx="3549015" cy="413808"/>
          </a:xfrm>
          <a:prstGeom prst="rect">
            <a:avLst/>
          </a:prstGeom>
        </p:spPr>
        <p:txBody>
          <a:bodyPr vert="horz" lIns="91440" tIns="45720" rIns="91440" bIns="45720" rtlCol="0" anchor="ctr"/>
          <a:lstStyle>
            <a:lvl1pPr algn="ctr">
              <a:defRPr sz="136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426643" y="7203865"/>
            <a:ext cx="2366010" cy="413808"/>
          </a:xfrm>
          <a:prstGeom prst="rect">
            <a:avLst/>
          </a:prstGeom>
        </p:spPr>
        <p:txBody>
          <a:bodyPr vert="horz" lIns="91440" tIns="45720" rIns="91440" bIns="45720" rtlCol="0" anchor="ctr"/>
          <a:lstStyle>
            <a:lvl1pPr algn="r">
              <a:defRPr sz="1360">
                <a:solidFill>
                  <a:schemeClr val="tx1">
                    <a:tint val="75000"/>
                  </a:schemeClr>
                </a:solidFill>
              </a:defRPr>
            </a:lvl1pPr>
          </a:lstStyle>
          <a:p>
            <a:fld id="{48F63A3B-78C7-47BE-AE5E-E10140E04643}" type="slidenum">
              <a:rPr lang="en-US" smtClean="0"/>
              <a:t>‹#›</a:t>
            </a:fld>
            <a:endParaRPr lang="en-US"/>
          </a:p>
        </p:txBody>
      </p:sp>
    </p:spTree>
    <p:extLst>
      <p:ext uri="{BB962C8B-B14F-4D97-AF65-F5344CB8AC3E}">
        <p14:creationId xmlns:p14="http://schemas.microsoft.com/office/powerpoint/2010/main" val="1372916021"/>
      </p:ext>
    </p:extLst>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 id="2147483762" r:id="rId10"/>
    <p:sldLayoutId id="2147483763" r:id="rId11"/>
  </p:sldLayoutIdLst>
  <p:hf hdr="0" ftr="0" dt="0"/>
  <p:txStyles>
    <p:titleStyle>
      <a:lvl1pPr algn="l" defTabSz="1036290" rtl="0" eaLnBrk="1" latinLnBrk="0" hangingPunct="1">
        <a:lnSpc>
          <a:spcPct val="90000"/>
        </a:lnSpc>
        <a:spcBef>
          <a:spcPct val="0"/>
        </a:spcBef>
        <a:buNone/>
        <a:defRPr sz="4987" kern="1200">
          <a:solidFill>
            <a:schemeClr val="tx1"/>
          </a:solidFill>
          <a:latin typeface="+mj-lt"/>
          <a:ea typeface="+mj-ea"/>
          <a:cs typeface="+mj-cs"/>
        </a:defRPr>
      </a:lvl1pPr>
    </p:titleStyle>
    <p:bodyStyle>
      <a:lvl1pPr marL="259072" indent="-259072" algn="l" defTabSz="1036290" rtl="0" eaLnBrk="1" latinLnBrk="0" hangingPunct="1">
        <a:lnSpc>
          <a:spcPct val="90000"/>
        </a:lnSpc>
        <a:spcBef>
          <a:spcPts val="1133"/>
        </a:spcBef>
        <a:buFont typeface="Arial" panose="020B0604020202020204" pitchFamily="34" charset="0"/>
        <a:buChar char="•"/>
        <a:defRPr sz="3173" kern="1200">
          <a:solidFill>
            <a:schemeClr val="tx1"/>
          </a:solidFill>
          <a:latin typeface="+mn-lt"/>
          <a:ea typeface="+mn-ea"/>
          <a:cs typeface="+mn-cs"/>
        </a:defRPr>
      </a:lvl1pPr>
      <a:lvl2pPr marL="777217" indent="-259072" algn="l" defTabSz="1036290" rtl="0" eaLnBrk="1" latinLnBrk="0" hangingPunct="1">
        <a:lnSpc>
          <a:spcPct val="90000"/>
        </a:lnSpc>
        <a:spcBef>
          <a:spcPts val="567"/>
        </a:spcBef>
        <a:buFont typeface="Arial" panose="020B0604020202020204" pitchFamily="34" charset="0"/>
        <a:buChar char="•"/>
        <a:defRPr sz="2720" kern="1200">
          <a:solidFill>
            <a:schemeClr val="tx1"/>
          </a:solidFill>
          <a:latin typeface="+mn-lt"/>
          <a:ea typeface="+mn-ea"/>
          <a:cs typeface="+mn-cs"/>
        </a:defRPr>
      </a:lvl2pPr>
      <a:lvl3pPr marL="1295362" indent="-259072" algn="l" defTabSz="1036290" rtl="0" eaLnBrk="1" latinLnBrk="0" hangingPunct="1">
        <a:lnSpc>
          <a:spcPct val="90000"/>
        </a:lnSpc>
        <a:spcBef>
          <a:spcPts val="567"/>
        </a:spcBef>
        <a:buFont typeface="Arial" panose="020B0604020202020204" pitchFamily="34" charset="0"/>
        <a:buChar char="•"/>
        <a:defRPr sz="2267" kern="1200">
          <a:solidFill>
            <a:schemeClr val="tx1"/>
          </a:solidFill>
          <a:latin typeface="+mn-lt"/>
          <a:ea typeface="+mn-ea"/>
          <a:cs typeface="+mn-cs"/>
        </a:defRPr>
      </a:lvl3pPr>
      <a:lvl4pPr marL="1813507"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4pPr>
      <a:lvl5pPr marL="2331651"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5pPr>
      <a:lvl6pPr marL="2849796"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6pPr>
      <a:lvl7pPr marL="3367941"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7pPr>
      <a:lvl8pPr marL="3886086"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8pPr>
      <a:lvl9pPr marL="4404230"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9pPr>
    </p:bodyStyle>
    <p:otherStyle>
      <a:defPPr>
        <a:defRPr lang="en-US"/>
      </a:defPPr>
      <a:lvl1pPr marL="0" algn="l" defTabSz="1036290" rtl="0" eaLnBrk="1" latinLnBrk="0" hangingPunct="1">
        <a:defRPr sz="2040" kern="1200">
          <a:solidFill>
            <a:schemeClr val="tx1"/>
          </a:solidFill>
          <a:latin typeface="+mn-lt"/>
          <a:ea typeface="+mn-ea"/>
          <a:cs typeface="+mn-cs"/>
        </a:defRPr>
      </a:lvl1pPr>
      <a:lvl2pPr marL="518145" algn="l" defTabSz="1036290" rtl="0" eaLnBrk="1" latinLnBrk="0" hangingPunct="1">
        <a:defRPr sz="2040" kern="1200">
          <a:solidFill>
            <a:schemeClr val="tx1"/>
          </a:solidFill>
          <a:latin typeface="+mn-lt"/>
          <a:ea typeface="+mn-ea"/>
          <a:cs typeface="+mn-cs"/>
        </a:defRPr>
      </a:lvl2pPr>
      <a:lvl3pPr marL="1036290" algn="l" defTabSz="1036290" rtl="0" eaLnBrk="1" latinLnBrk="0" hangingPunct="1">
        <a:defRPr sz="2040" kern="1200">
          <a:solidFill>
            <a:schemeClr val="tx1"/>
          </a:solidFill>
          <a:latin typeface="+mn-lt"/>
          <a:ea typeface="+mn-ea"/>
          <a:cs typeface="+mn-cs"/>
        </a:defRPr>
      </a:lvl3pPr>
      <a:lvl4pPr marL="1554434" algn="l" defTabSz="1036290" rtl="0" eaLnBrk="1" latinLnBrk="0" hangingPunct="1">
        <a:defRPr sz="2040" kern="1200">
          <a:solidFill>
            <a:schemeClr val="tx1"/>
          </a:solidFill>
          <a:latin typeface="+mn-lt"/>
          <a:ea typeface="+mn-ea"/>
          <a:cs typeface="+mn-cs"/>
        </a:defRPr>
      </a:lvl4pPr>
      <a:lvl5pPr marL="2072579" algn="l" defTabSz="1036290" rtl="0" eaLnBrk="1" latinLnBrk="0" hangingPunct="1">
        <a:defRPr sz="2040" kern="1200">
          <a:solidFill>
            <a:schemeClr val="tx1"/>
          </a:solidFill>
          <a:latin typeface="+mn-lt"/>
          <a:ea typeface="+mn-ea"/>
          <a:cs typeface="+mn-cs"/>
        </a:defRPr>
      </a:lvl5pPr>
      <a:lvl6pPr marL="2590724" algn="l" defTabSz="1036290" rtl="0" eaLnBrk="1" latinLnBrk="0" hangingPunct="1">
        <a:defRPr sz="2040" kern="1200">
          <a:solidFill>
            <a:schemeClr val="tx1"/>
          </a:solidFill>
          <a:latin typeface="+mn-lt"/>
          <a:ea typeface="+mn-ea"/>
          <a:cs typeface="+mn-cs"/>
        </a:defRPr>
      </a:lvl6pPr>
      <a:lvl7pPr marL="3108869" algn="l" defTabSz="1036290" rtl="0" eaLnBrk="1" latinLnBrk="0" hangingPunct="1">
        <a:defRPr sz="2040" kern="1200">
          <a:solidFill>
            <a:schemeClr val="tx1"/>
          </a:solidFill>
          <a:latin typeface="+mn-lt"/>
          <a:ea typeface="+mn-ea"/>
          <a:cs typeface="+mn-cs"/>
        </a:defRPr>
      </a:lvl7pPr>
      <a:lvl8pPr marL="3627013" algn="l" defTabSz="1036290" rtl="0" eaLnBrk="1" latinLnBrk="0" hangingPunct="1">
        <a:defRPr sz="2040" kern="1200">
          <a:solidFill>
            <a:schemeClr val="tx1"/>
          </a:solidFill>
          <a:latin typeface="+mn-lt"/>
          <a:ea typeface="+mn-ea"/>
          <a:cs typeface="+mn-cs"/>
        </a:defRPr>
      </a:lvl8pPr>
      <a:lvl9pPr marL="4145158" algn="l" defTabSz="1036290" rtl="0" eaLnBrk="1" latinLnBrk="0" hangingPunct="1">
        <a:defRPr sz="204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22948" y="413810"/>
            <a:ext cx="9069705" cy="150230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722948" y="2069042"/>
            <a:ext cx="9069705" cy="493151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3483293" y="7203865"/>
            <a:ext cx="3549015" cy="413808"/>
          </a:xfrm>
          <a:prstGeom prst="rect">
            <a:avLst/>
          </a:prstGeom>
        </p:spPr>
        <p:txBody>
          <a:bodyPr vert="horz" lIns="91440" tIns="45720" rIns="91440" bIns="45720" rtlCol="0" anchor="ctr"/>
          <a:lstStyle>
            <a:lvl1pPr algn="ctr">
              <a:defRPr sz="136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20760" y="7237653"/>
            <a:ext cx="2366010" cy="413808"/>
          </a:xfrm>
          <a:prstGeom prst="rect">
            <a:avLst/>
          </a:prstGeom>
        </p:spPr>
        <p:txBody>
          <a:bodyPr vert="horz" lIns="91440" tIns="45720" rIns="91440" bIns="45720" rtlCol="0" anchor="ctr"/>
          <a:lstStyle>
            <a:lvl1pPr algn="l">
              <a:defRPr sz="1360">
                <a:solidFill>
                  <a:schemeClr val="tx1">
                    <a:tint val="75000"/>
                  </a:schemeClr>
                </a:solidFill>
              </a:defRPr>
            </a:lvl1pPr>
          </a:lstStyle>
          <a:p>
            <a:fld id="{48F63A3B-78C7-47BE-AE5E-E10140E04643}" type="slidenum">
              <a:rPr lang="en-US" smtClean="0"/>
              <a:pPr/>
              <a:t>‹#›</a:t>
            </a:fld>
            <a:endParaRPr lang="en-US"/>
          </a:p>
        </p:txBody>
      </p:sp>
      <p:sp>
        <p:nvSpPr>
          <p:cNvPr id="7" name="Rectangle 6">
            <a:extLst>
              <a:ext uri="{FF2B5EF4-FFF2-40B4-BE49-F238E27FC236}">
                <a16:creationId xmlns:a16="http://schemas.microsoft.com/office/drawing/2014/main" id="{5C6274CF-2896-E341-AF5A-DA0001E3296D}"/>
              </a:ext>
            </a:extLst>
          </p:cNvPr>
          <p:cNvSpPr/>
          <p:nvPr userDrawn="1"/>
        </p:nvSpPr>
        <p:spPr>
          <a:xfrm>
            <a:off x="0" y="723281"/>
            <a:ext cx="10515600" cy="48581"/>
          </a:xfrm>
          <a:prstGeom prst="rect">
            <a:avLst/>
          </a:prstGeom>
          <a:solidFill>
            <a:srgbClr val="183F6F"/>
          </a:solidFill>
          <a:ln>
            <a:noFill/>
          </a:ln>
        </p:spPr>
        <p:style>
          <a:lnRef idx="2">
            <a:schemeClr val="accent1">
              <a:shade val="50000"/>
            </a:schemeClr>
          </a:lnRef>
          <a:fillRef idx="1">
            <a:schemeClr val="accent1"/>
          </a:fillRef>
          <a:effectRef idx="0">
            <a:schemeClr val="accent1"/>
          </a:effectRef>
          <a:fontRef idx="minor">
            <a:schemeClr val="lt1"/>
          </a:fontRef>
        </p:style>
        <p:txBody>
          <a:bodyPr lIns="102372" tIns="51186" rIns="102372" bIns="51186" rtlCol="0" anchor="ctr"/>
          <a:lstStyle/>
          <a:p>
            <a:pPr algn="ctr"/>
            <a:endParaRPr lang="en-US" sz="2130">
              <a:latin typeface="Book Antiqua" panose="02040602050305030304" pitchFamily="18" charset="0"/>
            </a:endParaRPr>
          </a:p>
        </p:txBody>
      </p:sp>
      <p:cxnSp>
        <p:nvCxnSpPr>
          <p:cNvPr id="8" name="Straight Connector 7">
            <a:extLst>
              <a:ext uri="{FF2B5EF4-FFF2-40B4-BE49-F238E27FC236}">
                <a16:creationId xmlns:a16="http://schemas.microsoft.com/office/drawing/2014/main" id="{BCE6F0B0-E419-7B41-91CD-CFA3DBCFCF68}"/>
              </a:ext>
            </a:extLst>
          </p:cNvPr>
          <p:cNvCxnSpPr>
            <a:cxnSpLocks/>
          </p:cNvCxnSpPr>
          <p:nvPr userDrawn="1"/>
        </p:nvCxnSpPr>
        <p:spPr>
          <a:xfrm>
            <a:off x="0" y="7178097"/>
            <a:ext cx="105156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45931E46-08E6-7646-BD3D-F4F58EA41B05}"/>
              </a:ext>
            </a:extLst>
          </p:cNvPr>
          <p:cNvSpPr/>
          <p:nvPr userDrawn="1"/>
        </p:nvSpPr>
        <p:spPr>
          <a:xfrm>
            <a:off x="2791413" y="2"/>
            <a:ext cx="7724187" cy="72328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0">
              <a:latin typeface="Book Antiqua" panose="02040602050305030304" pitchFamily="18" charset="0"/>
              <a:cs typeface="Arial" panose="020B0604020202020204" pitchFamily="34" charset="0"/>
            </a:endParaRPr>
          </a:p>
        </p:txBody>
      </p:sp>
      <p:sp>
        <p:nvSpPr>
          <p:cNvPr id="10" name="Right Triangle 9">
            <a:extLst>
              <a:ext uri="{FF2B5EF4-FFF2-40B4-BE49-F238E27FC236}">
                <a16:creationId xmlns:a16="http://schemas.microsoft.com/office/drawing/2014/main" id="{C5214D28-4675-9B41-8045-59EDAD7EB594}"/>
              </a:ext>
            </a:extLst>
          </p:cNvPr>
          <p:cNvSpPr/>
          <p:nvPr userDrawn="1"/>
        </p:nvSpPr>
        <p:spPr>
          <a:xfrm flipH="1">
            <a:off x="2475388" y="1"/>
            <a:ext cx="316026" cy="723280"/>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0">
              <a:latin typeface="Book Antiqua" panose="02040602050305030304" pitchFamily="18" charset="0"/>
            </a:endParaRPr>
          </a:p>
        </p:txBody>
      </p:sp>
      <p:sp>
        <p:nvSpPr>
          <p:cNvPr id="11" name="Trapezoid 10">
            <a:extLst>
              <a:ext uri="{FF2B5EF4-FFF2-40B4-BE49-F238E27FC236}">
                <a16:creationId xmlns:a16="http://schemas.microsoft.com/office/drawing/2014/main" id="{18337B8D-6066-F849-9513-E0139F840219}"/>
              </a:ext>
            </a:extLst>
          </p:cNvPr>
          <p:cNvSpPr/>
          <p:nvPr userDrawn="1"/>
        </p:nvSpPr>
        <p:spPr>
          <a:xfrm flipV="1">
            <a:off x="3196534" y="7178096"/>
            <a:ext cx="4122535" cy="594301"/>
          </a:xfrm>
          <a:prstGeom prst="trapezoid">
            <a:avLst>
              <a:gd name="adj" fmla="val 42362"/>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2130">
                <a:latin typeface="Book Antiqua" panose="02040602050305030304" pitchFamily="18" charset="0"/>
              </a:rPr>
              <a:t> </a:t>
            </a:r>
          </a:p>
        </p:txBody>
      </p:sp>
      <p:sp>
        <p:nvSpPr>
          <p:cNvPr id="12" name="Rectangle 11">
            <a:extLst>
              <a:ext uri="{FF2B5EF4-FFF2-40B4-BE49-F238E27FC236}">
                <a16:creationId xmlns:a16="http://schemas.microsoft.com/office/drawing/2014/main" id="{1664C474-6A73-874F-9EFE-F341F804155E}"/>
              </a:ext>
            </a:extLst>
          </p:cNvPr>
          <p:cNvSpPr/>
          <p:nvPr userDrawn="1"/>
        </p:nvSpPr>
        <p:spPr>
          <a:xfrm>
            <a:off x="4497750" y="7395061"/>
            <a:ext cx="1476433" cy="24525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34"/>
          </a:p>
        </p:txBody>
      </p:sp>
      <p:sp>
        <p:nvSpPr>
          <p:cNvPr id="13" name="TextBox 12">
            <a:extLst>
              <a:ext uri="{FF2B5EF4-FFF2-40B4-BE49-F238E27FC236}">
                <a16:creationId xmlns:a16="http://schemas.microsoft.com/office/drawing/2014/main" id="{A88806B5-AF07-F743-956C-D28801B92D74}"/>
              </a:ext>
            </a:extLst>
          </p:cNvPr>
          <p:cNvSpPr txBox="1"/>
          <p:nvPr userDrawn="1"/>
        </p:nvSpPr>
        <p:spPr>
          <a:xfrm>
            <a:off x="3787677" y="7377256"/>
            <a:ext cx="2896575" cy="239425"/>
          </a:xfrm>
          <a:prstGeom prst="rect">
            <a:avLst/>
          </a:prstGeom>
          <a:noFill/>
        </p:spPr>
        <p:txBody>
          <a:bodyPr wrap="square" rtlCol="0" anchor="ctr">
            <a:spAutoFit/>
          </a:bodyPr>
          <a:lstStyle>
            <a:defPPr>
              <a:defRPr lang="en-US"/>
            </a:defPPr>
            <a:lvl1pPr algn="ctr" defTabSz="963507">
              <a:defRPr sz="1100" b="1" spc="250" baseline="0">
                <a:latin typeface="Arial" panose="020B0604020202020204" pitchFamily="34" charset="0"/>
                <a:cs typeface="Arial" panose="020B0604020202020204" pitchFamily="34" charset="0"/>
              </a:defRPr>
            </a:lvl1pPr>
            <a:lvl2pPr marL="481755" defTabSz="963507">
              <a:defRPr sz="1900"/>
            </a:lvl2pPr>
            <a:lvl3pPr marL="963507" defTabSz="963507">
              <a:defRPr sz="1900"/>
            </a:lvl3pPr>
            <a:lvl4pPr marL="1445254" defTabSz="963507">
              <a:defRPr sz="1900"/>
            </a:lvl4pPr>
            <a:lvl5pPr marL="1927007" defTabSz="963507">
              <a:defRPr sz="1900"/>
            </a:lvl5pPr>
            <a:lvl6pPr marL="2408756" defTabSz="963507">
              <a:defRPr sz="1900"/>
            </a:lvl6pPr>
            <a:lvl7pPr marL="2890502" defTabSz="963507">
              <a:defRPr sz="1900"/>
            </a:lvl7pPr>
            <a:lvl8pPr marL="3372255" defTabSz="963507">
              <a:defRPr sz="1900"/>
            </a:lvl8pPr>
            <a:lvl9pPr marL="3854004" defTabSz="963507">
              <a:defRPr sz="1900"/>
            </a:lvl9pPr>
          </a:lstStyle>
          <a:p>
            <a:pPr lvl="0"/>
            <a:r>
              <a:rPr lang="en-US" sz="956">
                <a:solidFill>
                  <a:schemeClr val="bg1"/>
                </a:solidFill>
                <a:latin typeface="Book Antiqua" panose="02040602050305030304" pitchFamily="18" charset="0"/>
              </a:rPr>
              <a:t>CONFIDENTIAL</a:t>
            </a:r>
          </a:p>
        </p:txBody>
      </p:sp>
      <p:pic>
        <p:nvPicPr>
          <p:cNvPr id="15" name="Picture 2" descr="National Institutes of Health (NIH) - Turning Discovery into Health">
            <a:extLst>
              <a:ext uri="{FF2B5EF4-FFF2-40B4-BE49-F238E27FC236}">
                <a16:creationId xmlns:a16="http://schemas.microsoft.com/office/drawing/2014/main" id="{E30EDE5D-BEAA-D147-8154-BD8A854F0943}"/>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39364" y="120939"/>
            <a:ext cx="2436023" cy="492455"/>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descr="bonifacio-logo-kw.png">
            <a:extLst>
              <a:ext uri="{FF2B5EF4-FFF2-40B4-BE49-F238E27FC236}">
                <a16:creationId xmlns:a16="http://schemas.microsoft.com/office/drawing/2014/main" id="{22670C7C-75FC-E34C-9687-C99CE2F1511B}"/>
              </a:ext>
            </a:extLst>
          </p:cNvPr>
          <p:cNvPicPr>
            <a:picLocks noChangeAspect="1"/>
          </p:cNvPicPr>
          <p:nvPr userDrawn="1"/>
        </p:nvPicPr>
        <p:blipFill>
          <a:blip r:embed="rId15" cstate="screen">
            <a:extLst>
              <a:ext uri="{28A0092B-C50C-407E-A947-70E740481C1C}">
                <a14:useLocalDpi xmlns:a14="http://schemas.microsoft.com/office/drawing/2010/main"/>
              </a:ext>
            </a:extLst>
          </a:blip>
          <a:stretch>
            <a:fillRect/>
          </a:stretch>
        </p:blipFill>
        <p:spPr>
          <a:xfrm>
            <a:off x="8774222" y="7278090"/>
            <a:ext cx="1483481" cy="407377"/>
          </a:xfrm>
          <a:prstGeom prst="rect">
            <a:avLst/>
          </a:prstGeom>
        </p:spPr>
      </p:pic>
    </p:spTree>
    <p:extLst>
      <p:ext uri="{BB962C8B-B14F-4D97-AF65-F5344CB8AC3E}">
        <p14:creationId xmlns:p14="http://schemas.microsoft.com/office/powerpoint/2010/main" val="2826658175"/>
      </p:ext>
    </p:extLst>
  </p:cSld>
  <p:clrMap bg1="lt1" tx1="dk1" bg2="lt2" tx2="dk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 id="2147483774" r:id="rId10"/>
    <p:sldLayoutId id="2147483775" r:id="rId11"/>
    <p:sldLayoutId id="2147483776" r:id="rId12"/>
  </p:sldLayoutIdLst>
  <p:hf hdr="0" ftr="0" dt="0"/>
  <p:txStyles>
    <p:titleStyle>
      <a:lvl1pPr algn="l" defTabSz="1036290" rtl="0" eaLnBrk="1" latinLnBrk="0" hangingPunct="1">
        <a:lnSpc>
          <a:spcPct val="90000"/>
        </a:lnSpc>
        <a:spcBef>
          <a:spcPct val="0"/>
        </a:spcBef>
        <a:buNone/>
        <a:defRPr sz="4987" kern="1200">
          <a:solidFill>
            <a:schemeClr val="tx1"/>
          </a:solidFill>
          <a:latin typeface="+mj-lt"/>
          <a:ea typeface="+mj-ea"/>
          <a:cs typeface="+mj-cs"/>
        </a:defRPr>
      </a:lvl1pPr>
    </p:titleStyle>
    <p:bodyStyle>
      <a:lvl1pPr marL="259072" indent="-259072" algn="l" defTabSz="1036290" rtl="0" eaLnBrk="1" latinLnBrk="0" hangingPunct="1">
        <a:lnSpc>
          <a:spcPct val="90000"/>
        </a:lnSpc>
        <a:spcBef>
          <a:spcPts val="1133"/>
        </a:spcBef>
        <a:buFont typeface="Arial" panose="020B0604020202020204" pitchFamily="34" charset="0"/>
        <a:buChar char="•"/>
        <a:defRPr sz="3173" kern="1200">
          <a:solidFill>
            <a:schemeClr val="tx1"/>
          </a:solidFill>
          <a:latin typeface="+mn-lt"/>
          <a:ea typeface="+mn-ea"/>
          <a:cs typeface="+mn-cs"/>
        </a:defRPr>
      </a:lvl1pPr>
      <a:lvl2pPr marL="777217" indent="-259072" algn="l" defTabSz="1036290" rtl="0" eaLnBrk="1" latinLnBrk="0" hangingPunct="1">
        <a:lnSpc>
          <a:spcPct val="90000"/>
        </a:lnSpc>
        <a:spcBef>
          <a:spcPts val="567"/>
        </a:spcBef>
        <a:buFont typeface="Arial" panose="020B0604020202020204" pitchFamily="34" charset="0"/>
        <a:buChar char="•"/>
        <a:defRPr sz="2720" kern="1200">
          <a:solidFill>
            <a:schemeClr val="tx1"/>
          </a:solidFill>
          <a:latin typeface="+mn-lt"/>
          <a:ea typeface="+mn-ea"/>
          <a:cs typeface="+mn-cs"/>
        </a:defRPr>
      </a:lvl2pPr>
      <a:lvl3pPr marL="1295362" indent="-259072" algn="l" defTabSz="1036290" rtl="0" eaLnBrk="1" latinLnBrk="0" hangingPunct="1">
        <a:lnSpc>
          <a:spcPct val="90000"/>
        </a:lnSpc>
        <a:spcBef>
          <a:spcPts val="567"/>
        </a:spcBef>
        <a:buFont typeface="Arial" panose="020B0604020202020204" pitchFamily="34" charset="0"/>
        <a:buChar char="•"/>
        <a:defRPr sz="2267" kern="1200">
          <a:solidFill>
            <a:schemeClr val="tx1"/>
          </a:solidFill>
          <a:latin typeface="+mn-lt"/>
          <a:ea typeface="+mn-ea"/>
          <a:cs typeface="+mn-cs"/>
        </a:defRPr>
      </a:lvl3pPr>
      <a:lvl4pPr marL="1813507"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4pPr>
      <a:lvl5pPr marL="2331651"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5pPr>
      <a:lvl6pPr marL="2849796"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6pPr>
      <a:lvl7pPr marL="3367941"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7pPr>
      <a:lvl8pPr marL="3886086"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8pPr>
      <a:lvl9pPr marL="4404230"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9pPr>
    </p:bodyStyle>
    <p:otherStyle>
      <a:defPPr>
        <a:defRPr lang="en-US"/>
      </a:defPPr>
      <a:lvl1pPr marL="0" algn="l" defTabSz="1036290" rtl="0" eaLnBrk="1" latinLnBrk="0" hangingPunct="1">
        <a:defRPr sz="2040" kern="1200">
          <a:solidFill>
            <a:schemeClr val="tx1"/>
          </a:solidFill>
          <a:latin typeface="+mn-lt"/>
          <a:ea typeface="+mn-ea"/>
          <a:cs typeface="+mn-cs"/>
        </a:defRPr>
      </a:lvl1pPr>
      <a:lvl2pPr marL="518145" algn="l" defTabSz="1036290" rtl="0" eaLnBrk="1" latinLnBrk="0" hangingPunct="1">
        <a:defRPr sz="2040" kern="1200">
          <a:solidFill>
            <a:schemeClr val="tx1"/>
          </a:solidFill>
          <a:latin typeface="+mn-lt"/>
          <a:ea typeface="+mn-ea"/>
          <a:cs typeface="+mn-cs"/>
        </a:defRPr>
      </a:lvl2pPr>
      <a:lvl3pPr marL="1036290" algn="l" defTabSz="1036290" rtl="0" eaLnBrk="1" latinLnBrk="0" hangingPunct="1">
        <a:defRPr sz="2040" kern="1200">
          <a:solidFill>
            <a:schemeClr val="tx1"/>
          </a:solidFill>
          <a:latin typeface="+mn-lt"/>
          <a:ea typeface="+mn-ea"/>
          <a:cs typeface="+mn-cs"/>
        </a:defRPr>
      </a:lvl3pPr>
      <a:lvl4pPr marL="1554434" algn="l" defTabSz="1036290" rtl="0" eaLnBrk="1" latinLnBrk="0" hangingPunct="1">
        <a:defRPr sz="2040" kern="1200">
          <a:solidFill>
            <a:schemeClr val="tx1"/>
          </a:solidFill>
          <a:latin typeface="+mn-lt"/>
          <a:ea typeface="+mn-ea"/>
          <a:cs typeface="+mn-cs"/>
        </a:defRPr>
      </a:lvl4pPr>
      <a:lvl5pPr marL="2072579" algn="l" defTabSz="1036290" rtl="0" eaLnBrk="1" latinLnBrk="0" hangingPunct="1">
        <a:defRPr sz="2040" kern="1200">
          <a:solidFill>
            <a:schemeClr val="tx1"/>
          </a:solidFill>
          <a:latin typeface="+mn-lt"/>
          <a:ea typeface="+mn-ea"/>
          <a:cs typeface="+mn-cs"/>
        </a:defRPr>
      </a:lvl5pPr>
      <a:lvl6pPr marL="2590724" algn="l" defTabSz="1036290" rtl="0" eaLnBrk="1" latinLnBrk="0" hangingPunct="1">
        <a:defRPr sz="2040" kern="1200">
          <a:solidFill>
            <a:schemeClr val="tx1"/>
          </a:solidFill>
          <a:latin typeface="+mn-lt"/>
          <a:ea typeface="+mn-ea"/>
          <a:cs typeface="+mn-cs"/>
        </a:defRPr>
      </a:lvl6pPr>
      <a:lvl7pPr marL="3108869" algn="l" defTabSz="1036290" rtl="0" eaLnBrk="1" latinLnBrk="0" hangingPunct="1">
        <a:defRPr sz="2040" kern="1200">
          <a:solidFill>
            <a:schemeClr val="tx1"/>
          </a:solidFill>
          <a:latin typeface="+mn-lt"/>
          <a:ea typeface="+mn-ea"/>
          <a:cs typeface="+mn-cs"/>
        </a:defRPr>
      </a:lvl7pPr>
      <a:lvl8pPr marL="3627013" algn="l" defTabSz="1036290" rtl="0" eaLnBrk="1" latinLnBrk="0" hangingPunct="1">
        <a:defRPr sz="2040" kern="1200">
          <a:solidFill>
            <a:schemeClr val="tx1"/>
          </a:solidFill>
          <a:latin typeface="+mn-lt"/>
          <a:ea typeface="+mn-ea"/>
          <a:cs typeface="+mn-cs"/>
        </a:defRPr>
      </a:lvl8pPr>
      <a:lvl9pPr marL="4145158" algn="l" defTabSz="1036290" rtl="0" eaLnBrk="1" latinLnBrk="0" hangingPunct="1">
        <a:defRPr sz="204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22948" y="413810"/>
            <a:ext cx="9069705" cy="150230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722948" y="2069042"/>
            <a:ext cx="9069705" cy="493151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22948" y="7203865"/>
            <a:ext cx="2366010" cy="413808"/>
          </a:xfrm>
          <a:prstGeom prst="rect">
            <a:avLst/>
          </a:prstGeom>
        </p:spPr>
        <p:txBody>
          <a:bodyPr vert="horz" lIns="91440" tIns="45720" rIns="91440" bIns="45720" rtlCol="0" anchor="ctr"/>
          <a:lstStyle>
            <a:lvl1pPr algn="l">
              <a:defRPr sz="1360">
                <a:solidFill>
                  <a:schemeClr val="tx1">
                    <a:tint val="75000"/>
                  </a:schemeClr>
                </a:solidFill>
              </a:defRPr>
            </a:lvl1pPr>
          </a:lstStyle>
          <a:p>
            <a:fld id="{C764DE79-268F-4C1A-8933-263129D2AF90}" type="datetimeFigureOut">
              <a:rPr lang="en-US" smtClean="0"/>
              <a:t>4/4/2022</a:t>
            </a:fld>
            <a:endParaRPr lang="en-US"/>
          </a:p>
        </p:txBody>
      </p:sp>
      <p:sp>
        <p:nvSpPr>
          <p:cNvPr id="5" name="Footer Placeholder 4"/>
          <p:cNvSpPr>
            <a:spLocks noGrp="1"/>
          </p:cNvSpPr>
          <p:nvPr>
            <p:ph type="ftr" sz="quarter" idx="3"/>
          </p:nvPr>
        </p:nvSpPr>
        <p:spPr>
          <a:xfrm>
            <a:off x="3483293" y="7203865"/>
            <a:ext cx="3549015" cy="413808"/>
          </a:xfrm>
          <a:prstGeom prst="rect">
            <a:avLst/>
          </a:prstGeom>
        </p:spPr>
        <p:txBody>
          <a:bodyPr vert="horz" lIns="91440" tIns="45720" rIns="91440" bIns="45720" rtlCol="0" anchor="ctr"/>
          <a:lstStyle>
            <a:lvl1pPr algn="ctr">
              <a:defRPr sz="136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426643" y="7203865"/>
            <a:ext cx="2366010" cy="413808"/>
          </a:xfrm>
          <a:prstGeom prst="rect">
            <a:avLst/>
          </a:prstGeom>
        </p:spPr>
        <p:txBody>
          <a:bodyPr vert="horz" lIns="91440" tIns="45720" rIns="91440" bIns="45720" rtlCol="0" anchor="ctr"/>
          <a:lstStyle>
            <a:lvl1pPr algn="r">
              <a:defRPr sz="1360">
                <a:solidFill>
                  <a:schemeClr val="tx1">
                    <a:tint val="75000"/>
                  </a:schemeClr>
                </a:solidFill>
              </a:defRPr>
            </a:lvl1pPr>
          </a:lstStyle>
          <a:p>
            <a:fld id="{BCE8BFF2-37D8-464F-9C9C-902DA86C43E4}" type="slidenum">
              <a:rPr lang="en-US" smtClean="0"/>
              <a:pPr/>
              <a:t>‹#›</a:t>
            </a:fld>
            <a:endParaRPr lang="en-US"/>
          </a:p>
        </p:txBody>
      </p:sp>
    </p:spTree>
    <p:extLst>
      <p:ext uri="{BB962C8B-B14F-4D97-AF65-F5344CB8AC3E}">
        <p14:creationId xmlns:p14="http://schemas.microsoft.com/office/powerpoint/2010/main" val="1169159538"/>
      </p:ext>
    </p:extLst>
  </p:cSld>
  <p:clrMap bg1="lt1" tx1="dk1" bg2="lt2" tx2="dk2" accent1="accent1" accent2="accent2" accent3="accent3" accent4="accent4" accent5="accent5" accent6="accent6" hlink="hlink" folHlink="folHlink"/>
  <p:sldLayoutIdLst>
    <p:sldLayoutId id="2147483778" r:id="rId1"/>
    <p:sldLayoutId id="2147483779" r:id="rId2"/>
    <p:sldLayoutId id="2147483780" r:id="rId3"/>
    <p:sldLayoutId id="2147483781" r:id="rId4"/>
    <p:sldLayoutId id="2147483782" r:id="rId5"/>
    <p:sldLayoutId id="2147483783" r:id="rId6"/>
    <p:sldLayoutId id="2147483784" r:id="rId7"/>
    <p:sldLayoutId id="2147483785" r:id="rId8"/>
    <p:sldLayoutId id="2147483786" r:id="rId9"/>
    <p:sldLayoutId id="2147483787" r:id="rId10"/>
    <p:sldLayoutId id="2147483788" r:id="rId11"/>
    <p:sldLayoutId id="2147483789" r:id="rId12"/>
  </p:sldLayoutIdLst>
  <p:hf hdr="0" ftr="0" dt="0"/>
  <p:txStyles>
    <p:titleStyle>
      <a:lvl1pPr algn="l" defTabSz="1036290" rtl="0" eaLnBrk="1" latinLnBrk="0" hangingPunct="1">
        <a:lnSpc>
          <a:spcPct val="90000"/>
        </a:lnSpc>
        <a:spcBef>
          <a:spcPct val="0"/>
        </a:spcBef>
        <a:buNone/>
        <a:defRPr sz="4987" kern="1200">
          <a:solidFill>
            <a:schemeClr val="tx1"/>
          </a:solidFill>
          <a:latin typeface="+mj-lt"/>
          <a:ea typeface="+mj-ea"/>
          <a:cs typeface="+mj-cs"/>
        </a:defRPr>
      </a:lvl1pPr>
    </p:titleStyle>
    <p:bodyStyle>
      <a:lvl1pPr marL="259072" indent="-259072" algn="l" defTabSz="1036290" rtl="0" eaLnBrk="1" latinLnBrk="0" hangingPunct="1">
        <a:lnSpc>
          <a:spcPct val="90000"/>
        </a:lnSpc>
        <a:spcBef>
          <a:spcPts val="1133"/>
        </a:spcBef>
        <a:buFont typeface="Arial" panose="020B0604020202020204" pitchFamily="34" charset="0"/>
        <a:buChar char="•"/>
        <a:defRPr sz="3173" kern="1200">
          <a:solidFill>
            <a:schemeClr val="tx1"/>
          </a:solidFill>
          <a:latin typeface="+mn-lt"/>
          <a:ea typeface="+mn-ea"/>
          <a:cs typeface="+mn-cs"/>
        </a:defRPr>
      </a:lvl1pPr>
      <a:lvl2pPr marL="777217" indent="-259072" algn="l" defTabSz="1036290" rtl="0" eaLnBrk="1" latinLnBrk="0" hangingPunct="1">
        <a:lnSpc>
          <a:spcPct val="90000"/>
        </a:lnSpc>
        <a:spcBef>
          <a:spcPts val="567"/>
        </a:spcBef>
        <a:buFont typeface="Arial" panose="020B0604020202020204" pitchFamily="34" charset="0"/>
        <a:buChar char="•"/>
        <a:defRPr sz="2720" kern="1200">
          <a:solidFill>
            <a:schemeClr val="tx1"/>
          </a:solidFill>
          <a:latin typeface="+mn-lt"/>
          <a:ea typeface="+mn-ea"/>
          <a:cs typeface="+mn-cs"/>
        </a:defRPr>
      </a:lvl2pPr>
      <a:lvl3pPr marL="1295362" indent="-259072" algn="l" defTabSz="1036290" rtl="0" eaLnBrk="1" latinLnBrk="0" hangingPunct="1">
        <a:lnSpc>
          <a:spcPct val="90000"/>
        </a:lnSpc>
        <a:spcBef>
          <a:spcPts val="567"/>
        </a:spcBef>
        <a:buFont typeface="Arial" panose="020B0604020202020204" pitchFamily="34" charset="0"/>
        <a:buChar char="•"/>
        <a:defRPr sz="2267" kern="1200">
          <a:solidFill>
            <a:schemeClr val="tx1"/>
          </a:solidFill>
          <a:latin typeface="+mn-lt"/>
          <a:ea typeface="+mn-ea"/>
          <a:cs typeface="+mn-cs"/>
        </a:defRPr>
      </a:lvl3pPr>
      <a:lvl4pPr marL="1813507"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4pPr>
      <a:lvl5pPr marL="2331651"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5pPr>
      <a:lvl6pPr marL="2849796"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6pPr>
      <a:lvl7pPr marL="3367941"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7pPr>
      <a:lvl8pPr marL="3886086"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8pPr>
      <a:lvl9pPr marL="4404230"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9pPr>
    </p:bodyStyle>
    <p:otherStyle>
      <a:defPPr>
        <a:defRPr lang="en-US"/>
      </a:defPPr>
      <a:lvl1pPr marL="0" algn="l" defTabSz="1036290" rtl="0" eaLnBrk="1" latinLnBrk="0" hangingPunct="1">
        <a:defRPr sz="2040" kern="1200">
          <a:solidFill>
            <a:schemeClr val="tx1"/>
          </a:solidFill>
          <a:latin typeface="+mn-lt"/>
          <a:ea typeface="+mn-ea"/>
          <a:cs typeface="+mn-cs"/>
        </a:defRPr>
      </a:lvl1pPr>
      <a:lvl2pPr marL="518145" algn="l" defTabSz="1036290" rtl="0" eaLnBrk="1" latinLnBrk="0" hangingPunct="1">
        <a:defRPr sz="2040" kern="1200">
          <a:solidFill>
            <a:schemeClr val="tx1"/>
          </a:solidFill>
          <a:latin typeface="+mn-lt"/>
          <a:ea typeface="+mn-ea"/>
          <a:cs typeface="+mn-cs"/>
        </a:defRPr>
      </a:lvl2pPr>
      <a:lvl3pPr marL="1036290" algn="l" defTabSz="1036290" rtl="0" eaLnBrk="1" latinLnBrk="0" hangingPunct="1">
        <a:defRPr sz="2040" kern="1200">
          <a:solidFill>
            <a:schemeClr val="tx1"/>
          </a:solidFill>
          <a:latin typeface="+mn-lt"/>
          <a:ea typeface="+mn-ea"/>
          <a:cs typeface="+mn-cs"/>
        </a:defRPr>
      </a:lvl3pPr>
      <a:lvl4pPr marL="1554434" algn="l" defTabSz="1036290" rtl="0" eaLnBrk="1" latinLnBrk="0" hangingPunct="1">
        <a:defRPr sz="2040" kern="1200">
          <a:solidFill>
            <a:schemeClr val="tx1"/>
          </a:solidFill>
          <a:latin typeface="+mn-lt"/>
          <a:ea typeface="+mn-ea"/>
          <a:cs typeface="+mn-cs"/>
        </a:defRPr>
      </a:lvl4pPr>
      <a:lvl5pPr marL="2072579" algn="l" defTabSz="1036290" rtl="0" eaLnBrk="1" latinLnBrk="0" hangingPunct="1">
        <a:defRPr sz="2040" kern="1200">
          <a:solidFill>
            <a:schemeClr val="tx1"/>
          </a:solidFill>
          <a:latin typeface="+mn-lt"/>
          <a:ea typeface="+mn-ea"/>
          <a:cs typeface="+mn-cs"/>
        </a:defRPr>
      </a:lvl5pPr>
      <a:lvl6pPr marL="2590724" algn="l" defTabSz="1036290" rtl="0" eaLnBrk="1" latinLnBrk="0" hangingPunct="1">
        <a:defRPr sz="2040" kern="1200">
          <a:solidFill>
            <a:schemeClr val="tx1"/>
          </a:solidFill>
          <a:latin typeface="+mn-lt"/>
          <a:ea typeface="+mn-ea"/>
          <a:cs typeface="+mn-cs"/>
        </a:defRPr>
      </a:lvl6pPr>
      <a:lvl7pPr marL="3108869" algn="l" defTabSz="1036290" rtl="0" eaLnBrk="1" latinLnBrk="0" hangingPunct="1">
        <a:defRPr sz="2040" kern="1200">
          <a:solidFill>
            <a:schemeClr val="tx1"/>
          </a:solidFill>
          <a:latin typeface="+mn-lt"/>
          <a:ea typeface="+mn-ea"/>
          <a:cs typeface="+mn-cs"/>
        </a:defRPr>
      </a:lvl7pPr>
      <a:lvl8pPr marL="3627013" algn="l" defTabSz="1036290" rtl="0" eaLnBrk="1" latinLnBrk="0" hangingPunct="1">
        <a:defRPr sz="2040" kern="1200">
          <a:solidFill>
            <a:schemeClr val="tx1"/>
          </a:solidFill>
          <a:latin typeface="+mn-lt"/>
          <a:ea typeface="+mn-ea"/>
          <a:cs typeface="+mn-cs"/>
        </a:defRPr>
      </a:lvl8pPr>
      <a:lvl9pPr marL="4145158" algn="l" defTabSz="1036290" rtl="0" eaLnBrk="1" latinLnBrk="0" hangingPunct="1">
        <a:defRPr sz="204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5.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3.xml"/><Relationship Id="rId1" Type="http://schemas.openxmlformats.org/officeDocument/2006/relationships/themeOverride" Target="../theme/themeOverride1.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3.xml"/><Relationship Id="rId1" Type="http://schemas.openxmlformats.org/officeDocument/2006/relationships/themeOverride" Target="../theme/themeOverrid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8" Type="http://schemas.openxmlformats.org/officeDocument/2006/relationships/image" Target="../media/image10.jpeg"/><Relationship Id="rId13" Type="http://schemas.openxmlformats.org/officeDocument/2006/relationships/image" Target="../media/image15.jpeg"/><Relationship Id="rId3" Type="http://schemas.openxmlformats.org/officeDocument/2006/relationships/notesSlide" Target="../notesSlides/notesSlide3.xml"/><Relationship Id="rId7" Type="http://schemas.openxmlformats.org/officeDocument/2006/relationships/image" Target="../media/image9.jpeg"/><Relationship Id="rId12" Type="http://schemas.openxmlformats.org/officeDocument/2006/relationships/image" Target="../media/image14.jpeg"/><Relationship Id="rId17" Type="http://schemas.openxmlformats.org/officeDocument/2006/relationships/image" Target="../media/image19.jpeg"/><Relationship Id="rId2" Type="http://schemas.openxmlformats.org/officeDocument/2006/relationships/slideLayout" Target="../slideLayouts/slideLayout23.xml"/><Relationship Id="rId16" Type="http://schemas.openxmlformats.org/officeDocument/2006/relationships/image" Target="../media/image18.jpeg"/><Relationship Id="rId1" Type="http://schemas.openxmlformats.org/officeDocument/2006/relationships/themeOverride" Target="../theme/themeOverride3.xml"/><Relationship Id="rId6" Type="http://schemas.openxmlformats.org/officeDocument/2006/relationships/image" Target="../media/image8.jpeg"/><Relationship Id="rId11" Type="http://schemas.openxmlformats.org/officeDocument/2006/relationships/image" Target="../media/image13.jpeg"/><Relationship Id="rId5" Type="http://schemas.openxmlformats.org/officeDocument/2006/relationships/image" Target="../media/image7.jpeg"/><Relationship Id="rId15" Type="http://schemas.openxmlformats.org/officeDocument/2006/relationships/image" Target="../media/image17.jpeg"/><Relationship Id="rId10" Type="http://schemas.openxmlformats.org/officeDocument/2006/relationships/image" Target="../media/image12.png"/><Relationship Id="rId4" Type="http://schemas.openxmlformats.org/officeDocument/2006/relationships/image" Target="../media/image6.jpeg"/><Relationship Id="rId9" Type="http://schemas.openxmlformats.org/officeDocument/2006/relationships/image" Target="../media/image11.jpeg"/><Relationship Id="rId14" Type="http://schemas.openxmlformats.org/officeDocument/2006/relationships/image" Target="../media/image16.jpeg"/></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slideLayout" Target="../slideLayouts/slideLayout23.xml"/><Relationship Id="rId1" Type="http://schemas.openxmlformats.org/officeDocument/2006/relationships/themeOverride" Target="../theme/themeOverride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8" Type="http://schemas.openxmlformats.org/officeDocument/2006/relationships/image" Target="../media/image24.jpeg"/><Relationship Id="rId13" Type="http://schemas.openxmlformats.org/officeDocument/2006/relationships/image" Target="../media/image29.jpeg"/><Relationship Id="rId18" Type="http://schemas.openxmlformats.org/officeDocument/2006/relationships/image" Target="../media/image34.jpeg"/><Relationship Id="rId3" Type="http://schemas.openxmlformats.org/officeDocument/2006/relationships/notesSlide" Target="../notesSlides/notesSlide4.xml"/><Relationship Id="rId7" Type="http://schemas.openxmlformats.org/officeDocument/2006/relationships/image" Target="../media/image23.jpeg"/><Relationship Id="rId12" Type="http://schemas.openxmlformats.org/officeDocument/2006/relationships/image" Target="../media/image28.jpeg"/><Relationship Id="rId17" Type="http://schemas.openxmlformats.org/officeDocument/2006/relationships/image" Target="../media/image33.jpeg"/><Relationship Id="rId2" Type="http://schemas.openxmlformats.org/officeDocument/2006/relationships/slideLayout" Target="../slideLayouts/slideLayout23.xml"/><Relationship Id="rId16" Type="http://schemas.openxmlformats.org/officeDocument/2006/relationships/image" Target="../media/image32.jpeg"/><Relationship Id="rId1" Type="http://schemas.openxmlformats.org/officeDocument/2006/relationships/themeOverride" Target="../theme/themeOverride5.xml"/><Relationship Id="rId6" Type="http://schemas.openxmlformats.org/officeDocument/2006/relationships/image" Target="../media/image22.jpeg"/><Relationship Id="rId11" Type="http://schemas.openxmlformats.org/officeDocument/2006/relationships/image" Target="../media/image27.jpeg"/><Relationship Id="rId5" Type="http://schemas.openxmlformats.org/officeDocument/2006/relationships/image" Target="../media/image21.jpeg"/><Relationship Id="rId15" Type="http://schemas.openxmlformats.org/officeDocument/2006/relationships/image" Target="../media/image31.jpeg"/><Relationship Id="rId10" Type="http://schemas.openxmlformats.org/officeDocument/2006/relationships/image" Target="../media/image26.jpeg"/><Relationship Id="rId19" Type="http://schemas.openxmlformats.org/officeDocument/2006/relationships/image" Target="../media/image35.jpeg"/><Relationship Id="rId4" Type="http://schemas.openxmlformats.org/officeDocument/2006/relationships/image" Target="../media/image20.jpeg"/><Relationship Id="rId9" Type="http://schemas.openxmlformats.org/officeDocument/2006/relationships/image" Target="../media/image25.jpeg"/><Relationship Id="rId14" Type="http://schemas.openxmlformats.org/officeDocument/2006/relationships/image" Target="../media/image30.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ver-slide-2.jpg">
            <a:extLst>
              <a:ext uri="{FF2B5EF4-FFF2-40B4-BE49-F238E27FC236}">
                <a16:creationId xmlns:a16="http://schemas.microsoft.com/office/drawing/2014/main" id="{0A3DABBF-83C4-6A4D-9CA4-E389D5C6179A}"/>
              </a:ext>
            </a:extLst>
          </p:cNvPr>
          <p:cNvPicPr>
            <a:picLocks noChangeAspect="1"/>
          </p:cNvPicPr>
          <p:nvPr/>
        </p:nvPicPr>
        <p:blipFill rotWithShape="1">
          <a:blip r:embed="rId2">
            <a:alphaModFix amt="81000"/>
            <a:extLst>
              <a:ext uri="{28A0092B-C50C-407E-A947-70E740481C1C}">
                <a14:useLocalDpi xmlns:a14="http://schemas.microsoft.com/office/drawing/2010/main"/>
              </a:ext>
            </a:extLst>
          </a:blip>
          <a:srcRect t="1217" b="25967"/>
          <a:stretch/>
        </p:blipFill>
        <p:spPr>
          <a:xfrm>
            <a:off x="0" y="20050"/>
            <a:ext cx="10515600" cy="7246939"/>
          </a:xfrm>
          <a:prstGeom prst="rect">
            <a:avLst/>
          </a:prstGeom>
          <a:noFill/>
        </p:spPr>
      </p:pic>
      <p:sp>
        <p:nvSpPr>
          <p:cNvPr id="6" name="Rectangle 5">
            <a:extLst>
              <a:ext uri="{FF2B5EF4-FFF2-40B4-BE49-F238E27FC236}">
                <a16:creationId xmlns:a16="http://schemas.microsoft.com/office/drawing/2014/main" id="{4067FE4B-7427-8F49-8FED-E54B13B69C02}"/>
              </a:ext>
            </a:extLst>
          </p:cNvPr>
          <p:cNvSpPr/>
          <p:nvPr/>
        </p:nvSpPr>
        <p:spPr>
          <a:xfrm>
            <a:off x="0" y="6437933"/>
            <a:ext cx="10515600" cy="82905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40"/>
          </a:p>
        </p:txBody>
      </p:sp>
      <p:pic>
        <p:nvPicPr>
          <p:cNvPr id="8" name="Picture 7" descr="bonifacio-logo-kw.png">
            <a:extLst>
              <a:ext uri="{FF2B5EF4-FFF2-40B4-BE49-F238E27FC236}">
                <a16:creationId xmlns:a16="http://schemas.microsoft.com/office/drawing/2014/main" id="{EBE36F7D-381A-7D4B-92F7-17B4AA627EA6}"/>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26423" y="6590488"/>
            <a:ext cx="2072640" cy="560034"/>
          </a:xfrm>
          <a:prstGeom prst="rect">
            <a:avLst/>
          </a:prstGeom>
        </p:spPr>
      </p:pic>
      <p:pic>
        <p:nvPicPr>
          <p:cNvPr id="2050" name="Picture 2" descr="National Institutes of Health (NIH) - Turning Discovery into Health">
            <a:extLst>
              <a:ext uri="{FF2B5EF4-FFF2-40B4-BE49-F238E27FC236}">
                <a16:creationId xmlns:a16="http://schemas.microsoft.com/office/drawing/2014/main" id="{BD6E4A03-5472-EA45-BE69-6A52F157C53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94179" y="6635265"/>
            <a:ext cx="3203026" cy="492774"/>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FBDC45C9-E04B-924E-8D55-4889E91B8B02}"/>
              </a:ext>
            </a:extLst>
          </p:cNvPr>
          <p:cNvSpPr/>
          <p:nvPr/>
        </p:nvSpPr>
        <p:spPr>
          <a:xfrm>
            <a:off x="0" y="1350420"/>
            <a:ext cx="10515600" cy="2804914"/>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40"/>
          </a:p>
        </p:txBody>
      </p:sp>
      <p:sp>
        <p:nvSpPr>
          <p:cNvPr id="9" name="TextBox 8">
            <a:extLst>
              <a:ext uri="{FF2B5EF4-FFF2-40B4-BE49-F238E27FC236}">
                <a16:creationId xmlns:a16="http://schemas.microsoft.com/office/drawing/2014/main" id="{677DC243-28BE-DB47-B80E-CAFBC0101B6A}"/>
              </a:ext>
            </a:extLst>
          </p:cNvPr>
          <p:cNvSpPr txBox="1"/>
          <p:nvPr/>
        </p:nvSpPr>
        <p:spPr>
          <a:xfrm>
            <a:off x="87196" y="1526112"/>
            <a:ext cx="10341215" cy="2255297"/>
          </a:xfrm>
          <a:prstGeom prst="rect">
            <a:avLst/>
          </a:prstGeom>
          <a:noFill/>
        </p:spPr>
        <p:txBody>
          <a:bodyPr wrap="square" rtlCol="0">
            <a:spAutoFit/>
          </a:bodyPr>
          <a:lstStyle/>
          <a:p>
            <a:pPr algn="ctr">
              <a:lnSpc>
                <a:spcPct val="120000"/>
              </a:lnSpc>
            </a:pPr>
            <a:r>
              <a:rPr lang="en-US" sz="4000" err="1">
                <a:solidFill>
                  <a:schemeClr val="accent1"/>
                </a:solidFill>
                <a:latin typeface="Tw Cen MT" panose="020B0602020104020603" pitchFamily="34" charset="77"/>
                <a:ea typeface="Tw Cen MT" charset="0"/>
                <a:cs typeface="Calibri Light"/>
              </a:rPr>
              <a:t>Medtech</a:t>
            </a:r>
            <a:r>
              <a:rPr lang="en-US" sz="4000">
                <a:solidFill>
                  <a:schemeClr val="accent1"/>
                </a:solidFill>
                <a:latin typeface="Tw Cen MT" panose="020B0602020104020603" pitchFamily="34" charset="77"/>
                <a:ea typeface="Tw Cen MT" charset="0"/>
                <a:cs typeface="Calibri Light"/>
              </a:rPr>
              <a:t>, Life Science Manufacturing in the United States:  Challenges, Opportunities and What Lies Ahead</a:t>
            </a:r>
          </a:p>
        </p:txBody>
      </p:sp>
    </p:spTree>
    <p:extLst>
      <p:ext uri="{BB962C8B-B14F-4D97-AF65-F5344CB8AC3E}">
        <p14:creationId xmlns:p14="http://schemas.microsoft.com/office/powerpoint/2010/main" val="36542266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3F771D-4621-D94F-9B7C-3CB81FF0F713}"/>
              </a:ext>
            </a:extLst>
          </p:cNvPr>
          <p:cNvSpPr>
            <a:spLocks noGrp="1"/>
          </p:cNvSpPr>
          <p:nvPr>
            <p:ph type="title"/>
          </p:nvPr>
        </p:nvSpPr>
        <p:spPr>
          <a:xfrm>
            <a:off x="2873024" y="37071"/>
            <a:ext cx="7642575" cy="635918"/>
          </a:xfrm>
        </p:spPr>
        <p:txBody>
          <a:bodyPr>
            <a:normAutofit/>
          </a:bodyPr>
          <a:lstStyle/>
          <a:p>
            <a:pPr algn="ctr"/>
            <a:r>
              <a:rPr lang="en-US" sz="2800" b="1" cap="small">
                <a:solidFill>
                  <a:schemeClr val="bg1"/>
                </a:solidFill>
                <a:latin typeface="Tw Cen MT" panose="020B0602020104020603" pitchFamily="34" charset="77"/>
                <a:ea typeface="+mn-ea"/>
                <a:cs typeface="Calibri"/>
              </a:rPr>
              <a:t>High Level Profile of RADx Companies</a:t>
            </a:r>
          </a:p>
        </p:txBody>
      </p:sp>
      <p:sp>
        <p:nvSpPr>
          <p:cNvPr id="5" name="TextBox 4">
            <a:extLst>
              <a:ext uri="{FF2B5EF4-FFF2-40B4-BE49-F238E27FC236}">
                <a16:creationId xmlns:a16="http://schemas.microsoft.com/office/drawing/2014/main" id="{8BC63A45-23E1-9440-855A-3265AAF511C0}"/>
              </a:ext>
            </a:extLst>
          </p:cNvPr>
          <p:cNvSpPr txBox="1"/>
          <p:nvPr/>
        </p:nvSpPr>
        <p:spPr>
          <a:xfrm>
            <a:off x="433142" y="1281334"/>
            <a:ext cx="9749482" cy="5863144"/>
          </a:xfrm>
          <a:prstGeom prst="rect">
            <a:avLst/>
          </a:prstGeom>
          <a:noFill/>
        </p:spPr>
        <p:txBody>
          <a:bodyPr wrap="square" rtlCol="0">
            <a:spAutoFit/>
          </a:bodyPr>
          <a:lstStyle/>
          <a:p>
            <a:r>
              <a:rPr lang="en-US" sz="1800" u="sng">
                <a:latin typeface="Tw Cen MT" panose="020B0602020104020603" pitchFamily="34" charset="77"/>
              </a:rPr>
              <a:t>Big OEMs</a:t>
            </a:r>
            <a:r>
              <a:rPr lang="en-US" sz="1800">
                <a:latin typeface="Tw Cen MT" panose="020B0602020104020603" pitchFamily="34" charset="77"/>
              </a:rPr>
              <a:t> (BD, </a:t>
            </a:r>
            <a:r>
              <a:rPr lang="en-US" sz="1800" err="1">
                <a:latin typeface="Tw Cen MT" panose="020B0602020104020603" pitchFamily="34" charset="77"/>
              </a:rPr>
              <a:t>Quidel</a:t>
            </a:r>
            <a:r>
              <a:rPr lang="en-US" sz="1800">
                <a:latin typeface="Tw Cen MT" panose="020B0602020104020603" pitchFamily="34" charset="77"/>
              </a:rPr>
              <a:t>, Qiagen, Abbott)</a:t>
            </a:r>
          </a:p>
          <a:p>
            <a:r>
              <a:rPr lang="en-US" sz="1800">
                <a:latin typeface="Tw Cen MT" panose="020B0602020104020603" pitchFamily="34" charset="77"/>
              </a:rPr>
              <a:t>(15% of RADx Companies)</a:t>
            </a:r>
          </a:p>
          <a:p>
            <a:endParaRPr lang="en-US" sz="1800">
              <a:latin typeface="Tw Cen MT" panose="020B0602020104020603" pitchFamily="34" charset="77"/>
            </a:endParaRPr>
          </a:p>
          <a:p>
            <a:pPr marL="285750" indent="-285750">
              <a:buClr>
                <a:schemeClr val="accent5"/>
              </a:buClr>
              <a:buFont typeface="Wingdings" pitchFamily="2" charset="2"/>
              <a:buChar char="§"/>
            </a:pPr>
            <a:r>
              <a:rPr lang="en-US" sz="1800">
                <a:latin typeface="Tw Cen MT" panose="020B0602020104020603" pitchFamily="34" charset="77"/>
              </a:rPr>
              <a:t>These companies needed no/very little help for scale up</a:t>
            </a:r>
          </a:p>
          <a:p>
            <a:pPr marL="285750" indent="-285750">
              <a:buClr>
                <a:schemeClr val="accent5"/>
              </a:buClr>
              <a:buFont typeface="Wingdings" pitchFamily="2" charset="2"/>
              <a:buChar char="§"/>
            </a:pPr>
            <a:r>
              <a:rPr lang="en-US" sz="1800">
                <a:latin typeface="Tw Cen MT" panose="020B0602020104020603" pitchFamily="34" charset="77"/>
              </a:rPr>
              <a:t>Mostly clinical, regulatory and scale money resources requested</a:t>
            </a:r>
          </a:p>
          <a:p>
            <a:endParaRPr lang="en-US" sz="1800">
              <a:latin typeface="Tw Cen MT" panose="020B0602020104020603" pitchFamily="34" charset="77"/>
            </a:endParaRPr>
          </a:p>
          <a:p>
            <a:r>
              <a:rPr lang="en-US" sz="1800" u="sng">
                <a:latin typeface="Tw Cen MT" panose="020B0602020104020603" pitchFamily="34" charset="77"/>
              </a:rPr>
              <a:t>Small OEMs (OraSure, Talis, Maxim)</a:t>
            </a:r>
          </a:p>
          <a:p>
            <a:r>
              <a:rPr lang="en-US" sz="1800">
                <a:latin typeface="Tw Cen MT" panose="020B0602020104020603" pitchFamily="34" charset="77"/>
              </a:rPr>
              <a:t>(40% of RADx Companies)</a:t>
            </a:r>
          </a:p>
          <a:p>
            <a:endParaRPr lang="en-US" sz="1800">
              <a:latin typeface="Tw Cen MT" panose="020B0602020104020603" pitchFamily="34" charset="77"/>
            </a:endParaRPr>
          </a:p>
          <a:p>
            <a:pPr marL="285750" indent="-285750">
              <a:buClr>
                <a:schemeClr val="accent5"/>
              </a:buClr>
              <a:buFont typeface="Wingdings" pitchFamily="2" charset="2"/>
              <a:buChar char="§"/>
            </a:pPr>
            <a:r>
              <a:rPr lang="en-US" sz="1800">
                <a:latin typeface="Tw Cen MT" panose="020B0602020104020603" pitchFamily="34" charset="77"/>
              </a:rPr>
              <a:t>Some existing manufacturing; internal manufacturing and outsourced</a:t>
            </a:r>
          </a:p>
          <a:p>
            <a:pPr marL="285750" indent="-285750">
              <a:buClr>
                <a:schemeClr val="accent5"/>
              </a:buClr>
              <a:buFont typeface="Wingdings" pitchFamily="2" charset="2"/>
              <a:buChar char="§"/>
            </a:pPr>
            <a:r>
              <a:rPr lang="en-US" sz="1800">
                <a:latin typeface="Tw Cen MT" panose="020B0602020104020603" pitchFamily="34" charset="77"/>
              </a:rPr>
              <a:t>Systems and people typically oriented to prototyping/low volume production</a:t>
            </a:r>
          </a:p>
          <a:p>
            <a:pPr marL="285750" indent="-285750">
              <a:buClr>
                <a:schemeClr val="accent5"/>
              </a:buClr>
              <a:buFont typeface="Wingdings" pitchFamily="2" charset="2"/>
              <a:buChar char="§"/>
            </a:pPr>
            <a:r>
              <a:rPr lang="en-US" sz="1800">
                <a:latin typeface="Tw Cen MT" panose="020B0602020104020603" pitchFamily="34" charset="77"/>
              </a:rPr>
              <a:t>In some cases, they could be more challenging to deal with because these companies sometimes thought they could manufacture in scale but couldn’t; didn’t have systems and procedures that scale</a:t>
            </a:r>
          </a:p>
          <a:p>
            <a:endParaRPr lang="en-US" sz="1800">
              <a:latin typeface="Tw Cen MT" panose="020B0602020104020603" pitchFamily="34" charset="77"/>
            </a:endParaRPr>
          </a:p>
          <a:p>
            <a:r>
              <a:rPr lang="en-US" sz="1800" u="sng">
                <a:latin typeface="Tw Cen MT" panose="020B0602020104020603" pitchFamily="34" charset="77"/>
              </a:rPr>
              <a:t>Start-up OEMs (various, university partnerships/incubators/affiliations)</a:t>
            </a:r>
          </a:p>
          <a:p>
            <a:r>
              <a:rPr lang="en-US" sz="1800">
                <a:latin typeface="Tw Cen MT" panose="020B0602020104020603" pitchFamily="34" charset="77"/>
              </a:rPr>
              <a:t>(45% of RADx Companies )</a:t>
            </a:r>
          </a:p>
          <a:p>
            <a:endParaRPr lang="en-US" sz="1800">
              <a:latin typeface="Tw Cen MT" panose="020B0602020104020603" pitchFamily="34" charset="77"/>
            </a:endParaRPr>
          </a:p>
          <a:p>
            <a:pPr marL="285750" indent="-285750">
              <a:buClr>
                <a:schemeClr val="accent5"/>
              </a:buClr>
              <a:buFont typeface="Wingdings" pitchFamily="2" charset="2"/>
              <a:buChar char="§"/>
            </a:pPr>
            <a:r>
              <a:rPr lang="en-US" sz="1800">
                <a:latin typeface="Tw Cen MT" panose="020B0602020104020603" pitchFamily="34" charset="77"/>
              </a:rPr>
              <a:t>“2 People in the Garage with a Dog and a bean bag chair”</a:t>
            </a:r>
          </a:p>
          <a:p>
            <a:pPr marL="285750" indent="-285750">
              <a:buClr>
                <a:schemeClr val="accent5"/>
              </a:buClr>
              <a:buFont typeface="Wingdings" pitchFamily="2" charset="2"/>
              <a:buChar char="§"/>
            </a:pPr>
            <a:r>
              <a:rPr lang="en-US" sz="1800">
                <a:latin typeface="Tw Cen MT" panose="020B0602020104020603" pitchFamily="34" charset="77"/>
              </a:rPr>
              <a:t>Typically, no internal capabilities or even much knowledge of how to manufacture even low volume </a:t>
            </a:r>
          </a:p>
          <a:p>
            <a:pPr marL="285750" indent="-285750">
              <a:buClr>
                <a:schemeClr val="accent5"/>
              </a:buClr>
              <a:buFont typeface="Wingdings" pitchFamily="2" charset="2"/>
              <a:buChar char="§"/>
            </a:pPr>
            <a:r>
              <a:rPr lang="en-US" sz="1800">
                <a:latin typeface="Tw Cen MT" panose="020B0602020104020603" pitchFamily="34" charset="77"/>
              </a:rPr>
              <a:t>No systems, no ERP</a:t>
            </a:r>
          </a:p>
          <a:p>
            <a:endParaRPr lang="en-US"/>
          </a:p>
        </p:txBody>
      </p:sp>
      <p:sp>
        <p:nvSpPr>
          <p:cNvPr id="6" name="TextBox 5">
            <a:extLst>
              <a:ext uri="{FF2B5EF4-FFF2-40B4-BE49-F238E27FC236}">
                <a16:creationId xmlns:a16="http://schemas.microsoft.com/office/drawing/2014/main" id="{A38CE05B-381D-8F46-B73D-8C9F7A939A1B}"/>
              </a:ext>
            </a:extLst>
          </p:cNvPr>
          <p:cNvSpPr txBox="1"/>
          <p:nvPr/>
        </p:nvSpPr>
        <p:spPr>
          <a:xfrm>
            <a:off x="120760" y="761562"/>
            <a:ext cx="9749482" cy="338554"/>
          </a:xfrm>
          <a:prstGeom prst="rect">
            <a:avLst/>
          </a:prstGeom>
          <a:noFill/>
        </p:spPr>
        <p:txBody>
          <a:bodyPr wrap="square" rtlCol="0">
            <a:spAutoFit/>
          </a:bodyPr>
          <a:lstStyle/>
          <a:p>
            <a:r>
              <a:rPr lang="en-US" sz="1600" i="1">
                <a:latin typeface="Tw Cen MT" panose="020B0602020104020603" pitchFamily="34" charset="77"/>
              </a:rPr>
              <a:t>~175 Companies entered the “Shark Tank” (Steering Panel)</a:t>
            </a:r>
          </a:p>
        </p:txBody>
      </p:sp>
      <p:sp>
        <p:nvSpPr>
          <p:cNvPr id="7" name="Slide Number Placeholder 2">
            <a:extLst>
              <a:ext uri="{FF2B5EF4-FFF2-40B4-BE49-F238E27FC236}">
                <a16:creationId xmlns:a16="http://schemas.microsoft.com/office/drawing/2014/main" id="{77DCE8D5-3207-E24C-B769-EE37427686CE}"/>
              </a:ext>
            </a:extLst>
          </p:cNvPr>
          <p:cNvSpPr txBox="1">
            <a:spLocks/>
          </p:cNvSpPr>
          <p:nvPr/>
        </p:nvSpPr>
        <p:spPr>
          <a:xfrm>
            <a:off x="89763" y="7325697"/>
            <a:ext cx="434672" cy="335619"/>
          </a:xfrm>
          <a:prstGeom prst="rect">
            <a:avLst/>
          </a:prstGeom>
        </p:spPr>
        <p:txBody>
          <a:bodyPr/>
          <a:lstStyle>
            <a:defPPr>
              <a:defRPr lang="en-US"/>
            </a:defPPr>
            <a:lvl1pPr marL="0" algn="l" defTabSz="761992" rtl="0" eaLnBrk="1" latinLnBrk="0" hangingPunct="1">
              <a:defRPr sz="1500" kern="1200">
                <a:solidFill>
                  <a:schemeClr val="tx1"/>
                </a:solidFill>
                <a:latin typeface="+mn-lt"/>
                <a:ea typeface="+mn-ea"/>
                <a:cs typeface="+mn-cs"/>
              </a:defRPr>
            </a:lvl1pPr>
            <a:lvl2pPr marL="380996" algn="l" defTabSz="761992" rtl="0" eaLnBrk="1" latinLnBrk="0" hangingPunct="1">
              <a:defRPr sz="1500" kern="1200">
                <a:solidFill>
                  <a:schemeClr val="tx1"/>
                </a:solidFill>
                <a:latin typeface="+mn-lt"/>
                <a:ea typeface="+mn-ea"/>
                <a:cs typeface="+mn-cs"/>
              </a:defRPr>
            </a:lvl2pPr>
            <a:lvl3pPr marL="761992" algn="l" defTabSz="761992" rtl="0" eaLnBrk="1" latinLnBrk="0" hangingPunct="1">
              <a:defRPr sz="1500" kern="1200">
                <a:solidFill>
                  <a:schemeClr val="tx1"/>
                </a:solidFill>
                <a:latin typeface="+mn-lt"/>
                <a:ea typeface="+mn-ea"/>
                <a:cs typeface="+mn-cs"/>
              </a:defRPr>
            </a:lvl3pPr>
            <a:lvl4pPr marL="1142989" algn="l" defTabSz="761992" rtl="0" eaLnBrk="1" latinLnBrk="0" hangingPunct="1">
              <a:defRPr sz="1500" kern="1200">
                <a:solidFill>
                  <a:schemeClr val="tx1"/>
                </a:solidFill>
                <a:latin typeface="+mn-lt"/>
                <a:ea typeface="+mn-ea"/>
                <a:cs typeface="+mn-cs"/>
              </a:defRPr>
            </a:lvl4pPr>
            <a:lvl5pPr marL="1523985" algn="l" defTabSz="761992" rtl="0" eaLnBrk="1" latinLnBrk="0" hangingPunct="1">
              <a:defRPr sz="1500" kern="1200">
                <a:solidFill>
                  <a:schemeClr val="tx1"/>
                </a:solidFill>
                <a:latin typeface="+mn-lt"/>
                <a:ea typeface="+mn-ea"/>
                <a:cs typeface="+mn-cs"/>
              </a:defRPr>
            </a:lvl5pPr>
            <a:lvl6pPr marL="1904981" algn="l" defTabSz="761992" rtl="0" eaLnBrk="1" latinLnBrk="0" hangingPunct="1">
              <a:defRPr sz="1500" kern="1200">
                <a:solidFill>
                  <a:schemeClr val="tx1"/>
                </a:solidFill>
                <a:latin typeface="+mn-lt"/>
                <a:ea typeface="+mn-ea"/>
                <a:cs typeface="+mn-cs"/>
              </a:defRPr>
            </a:lvl6pPr>
            <a:lvl7pPr marL="2285977" algn="l" defTabSz="761992" rtl="0" eaLnBrk="1" latinLnBrk="0" hangingPunct="1">
              <a:defRPr sz="1500" kern="1200">
                <a:solidFill>
                  <a:schemeClr val="tx1"/>
                </a:solidFill>
                <a:latin typeface="+mn-lt"/>
                <a:ea typeface="+mn-ea"/>
                <a:cs typeface="+mn-cs"/>
              </a:defRPr>
            </a:lvl7pPr>
            <a:lvl8pPr marL="2666973" algn="l" defTabSz="761992" rtl="0" eaLnBrk="1" latinLnBrk="0" hangingPunct="1">
              <a:defRPr sz="1500" kern="1200">
                <a:solidFill>
                  <a:schemeClr val="tx1"/>
                </a:solidFill>
                <a:latin typeface="+mn-lt"/>
                <a:ea typeface="+mn-ea"/>
                <a:cs typeface="+mn-cs"/>
              </a:defRPr>
            </a:lvl8pPr>
            <a:lvl9pPr marL="3047970" algn="l" defTabSz="761992" rtl="0" eaLnBrk="1" latinLnBrk="0" hangingPunct="1">
              <a:defRPr sz="1500" kern="1200">
                <a:solidFill>
                  <a:schemeClr val="tx1"/>
                </a:solidFill>
                <a:latin typeface="+mn-lt"/>
                <a:ea typeface="+mn-ea"/>
                <a:cs typeface="+mn-cs"/>
              </a:defRPr>
            </a:lvl9pPr>
          </a:lstStyle>
          <a:p>
            <a:fld id="{708A6944-1995-437C-A880-6D9E58F07CB4}" type="slidenum">
              <a:rPr lang="en-US" sz="900" smtClean="0">
                <a:latin typeface="Tw Cen MT" panose="020B0602020104020603" pitchFamily="34" charset="77"/>
              </a:rPr>
              <a:pPr/>
              <a:t>10</a:t>
            </a:fld>
            <a:endParaRPr lang="en-US" sz="900">
              <a:latin typeface="Tw Cen MT" panose="020B0602020104020603" pitchFamily="34" charset="77"/>
            </a:endParaRPr>
          </a:p>
        </p:txBody>
      </p:sp>
    </p:spTree>
    <p:extLst>
      <p:ext uri="{BB962C8B-B14F-4D97-AF65-F5344CB8AC3E}">
        <p14:creationId xmlns:p14="http://schemas.microsoft.com/office/powerpoint/2010/main" val="15324678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E12B43-A99B-A34C-AFE5-7688F8C10AE7}"/>
              </a:ext>
            </a:extLst>
          </p:cNvPr>
          <p:cNvSpPr>
            <a:spLocks noGrp="1"/>
          </p:cNvSpPr>
          <p:nvPr>
            <p:ph type="title"/>
          </p:nvPr>
        </p:nvSpPr>
        <p:spPr>
          <a:xfrm>
            <a:off x="2829697" y="2"/>
            <a:ext cx="7423014" cy="767530"/>
          </a:xfrm>
        </p:spPr>
        <p:txBody>
          <a:bodyPr/>
          <a:lstStyle/>
          <a:p>
            <a:r>
              <a:rPr lang="en-US" sz="2800" b="1" cap="small">
                <a:latin typeface="Tw Cen MT" panose="020B0602020104020603" pitchFamily="34" charset="77"/>
                <a:ea typeface="+mn-ea"/>
                <a:cs typeface="Calibri"/>
              </a:rPr>
              <a:t>RADx Specific Challenges</a:t>
            </a:r>
          </a:p>
        </p:txBody>
      </p:sp>
      <p:sp>
        <p:nvSpPr>
          <p:cNvPr id="3" name="Slide Number Placeholder 2">
            <a:extLst>
              <a:ext uri="{FF2B5EF4-FFF2-40B4-BE49-F238E27FC236}">
                <a16:creationId xmlns:a16="http://schemas.microsoft.com/office/drawing/2014/main" id="{FEE34E60-8CC4-454B-AA27-4F616701DE7B}"/>
              </a:ext>
            </a:extLst>
          </p:cNvPr>
          <p:cNvSpPr>
            <a:spLocks noGrp="1"/>
          </p:cNvSpPr>
          <p:nvPr>
            <p:ph type="sldNum" sz="quarter" idx="4"/>
          </p:nvPr>
        </p:nvSpPr>
        <p:spPr/>
        <p:txBody>
          <a:bodyPr/>
          <a:lstStyle/>
          <a:p>
            <a:fld id="{708A6944-1995-437C-A880-6D9E58F07CB4}" type="slidenum">
              <a:rPr lang="en-US" sz="900" smtClean="0">
                <a:latin typeface="Tw Cen MT" panose="020B0602020104020603" pitchFamily="34" charset="77"/>
              </a:rPr>
              <a:pPr/>
              <a:t>11</a:t>
            </a:fld>
            <a:endParaRPr lang="en-US" sz="900">
              <a:latin typeface="Tw Cen MT" panose="020B0602020104020603" pitchFamily="34" charset="77"/>
            </a:endParaRPr>
          </a:p>
        </p:txBody>
      </p:sp>
      <p:sp>
        <p:nvSpPr>
          <p:cNvPr id="6" name="TextBox 5">
            <a:extLst>
              <a:ext uri="{FF2B5EF4-FFF2-40B4-BE49-F238E27FC236}">
                <a16:creationId xmlns:a16="http://schemas.microsoft.com/office/drawing/2014/main" id="{AB617C77-EEA0-CD4E-B2CA-CDEB11B0DBCB}"/>
              </a:ext>
            </a:extLst>
          </p:cNvPr>
          <p:cNvSpPr txBox="1"/>
          <p:nvPr/>
        </p:nvSpPr>
        <p:spPr>
          <a:xfrm>
            <a:off x="176326" y="1283886"/>
            <a:ext cx="10162948" cy="5262979"/>
          </a:xfrm>
          <a:prstGeom prst="rect">
            <a:avLst/>
          </a:prstGeom>
          <a:noFill/>
        </p:spPr>
        <p:txBody>
          <a:bodyPr wrap="square">
            <a:spAutoFit/>
          </a:bodyPr>
          <a:lstStyle/>
          <a:p>
            <a:pPr marL="285750" indent="-285750">
              <a:buClr>
                <a:schemeClr val="accent1"/>
              </a:buClr>
              <a:buFont typeface="Wingdings" pitchFamily="2" charset="2"/>
              <a:buChar char="§"/>
            </a:pPr>
            <a:r>
              <a:rPr lang="en-US" sz="1600">
                <a:latin typeface="Tw Cen MT" panose="020B0602020104020603" pitchFamily="34" charset="77"/>
              </a:rPr>
              <a:t>Prior to COVID 19 pandemic and outside of big OEMs (e.g. Abbott, </a:t>
            </a:r>
            <a:r>
              <a:rPr lang="en-US" sz="1600" err="1">
                <a:latin typeface="Tw Cen MT" panose="020B0602020104020603" pitchFamily="34" charset="77"/>
              </a:rPr>
              <a:t>Quidel</a:t>
            </a:r>
            <a:r>
              <a:rPr lang="en-US" sz="1600">
                <a:latin typeface="Tw Cen MT" panose="020B0602020104020603" pitchFamily="34" charset="77"/>
              </a:rPr>
              <a:t>, Danaher, BD) there was little to no end-to-end CM LFA (or microfluidic) scale manufacturing capabilities; specialist LFA companies such as Web Industries were inundated with requests from RADx companies</a:t>
            </a:r>
          </a:p>
          <a:p>
            <a:pPr>
              <a:buClr>
                <a:schemeClr val="accent1"/>
              </a:buClr>
            </a:pPr>
            <a:endParaRPr lang="en-US" sz="1600">
              <a:latin typeface="Tw Cen MT" panose="020B0602020104020603" pitchFamily="34" charset="77"/>
            </a:endParaRPr>
          </a:p>
          <a:p>
            <a:pPr marL="285750" indent="-285750">
              <a:buClr>
                <a:schemeClr val="accent1"/>
              </a:buClr>
              <a:buFont typeface="Wingdings" pitchFamily="2" charset="2"/>
              <a:buChar char="§"/>
            </a:pPr>
            <a:r>
              <a:rPr lang="en-US" sz="1600">
                <a:latin typeface="Tw Cen MT" panose="020B0602020104020603" pitchFamily="34" charset="77"/>
              </a:rPr>
              <a:t>Many RADx companies didn’t achieve design lock before engaging CMs; some production planning had to be modified to match final designs (annoyed CMs, made it costly to engage, extended time-lines)</a:t>
            </a:r>
            <a:br>
              <a:rPr lang="en-US" sz="1600">
                <a:latin typeface="Tw Cen MT" panose="020B0602020104020603" pitchFamily="34" charset="77"/>
              </a:rPr>
            </a:br>
            <a:endParaRPr lang="en-US" sz="1600">
              <a:latin typeface="Tw Cen MT" panose="020B0602020104020603" pitchFamily="34" charset="77"/>
            </a:endParaRPr>
          </a:p>
          <a:p>
            <a:pPr marL="285750" indent="-285750">
              <a:buClr>
                <a:schemeClr val="accent1"/>
              </a:buClr>
              <a:buFont typeface="Wingdings" pitchFamily="2" charset="2"/>
              <a:buChar char="§"/>
            </a:pPr>
            <a:r>
              <a:rPr lang="en-US" sz="1600">
                <a:latin typeface="Tw Cen MT" panose="020B0602020104020603" pitchFamily="34" charset="77"/>
              </a:rPr>
              <a:t>Design and Development companies were also overwhelmed with RADx companies looking for help finalize their products</a:t>
            </a:r>
            <a:br>
              <a:rPr lang="en-US" sz="1600">
                <a:latin typeface="Tw Cen MT" panose="020B0602020104020603" pitchFamily="34" charset="77"/>
              </a:rPr>
            </a:br>
            <a:endParaRPr lang="en-US" sz="1600">
              <a:latin typeface="Tw Cen MT" panose="020B0602020104020603" pitchFamily="34" charset="77"/>
            </a:endParaRPr>
          </a:p>
          <a:p>
            <a:pPr marL="285750" indent="-285750">
              <a:buClr>
                <a:schemeClr val="accent1"/>
              </a:buClr>
              <a:buFont typeface="Wingdings" pitchFamily="2" charset="2"/>
              <a:buChar char="§"/>
            </a:pPr>
            <a:r>
              <a:rPr lang="en-US" sz="1600">
                <a:latin typeface="Tw Cen MT" panose="020B0602020104020603" pitchFamily="34" charset="77"/>
              </a:rPr>
              <a:t>Once RADx companies achieved “design lock” many had not performed comprehensive Design for Manufacturing and Assembly (DFMA) on their products making high volume production difficult, if not impossible (costly) in some cases</a:t>
            </a:r>
            <a:br>
              <a:rPr lang="en-US" sz="1600">
                <a:latin typeface="Tw Cen MT" panose="020B0602020104020603" pitchFamily="34" charset="77"/>
              </a:rPr>
            </a:br>
            <a:endParaRPr lang="en-US" sz="1600">
              <a:latin typeface="Tw Cen MT" panose="020B0602020104020603" pitchFamily="34" charset="77"/>
            </a:endParaRPr>
          </a:p>
          <a:p>
            <a:pPr marL="285750" indent="-285750">
              <a:buClr>
                <a:schemeClr val="accent1"/>
              </a:buClr>
              <a:buFont typeface="Wingdings" pitchFamily="2" charset="2"/>
              <a:buChar char="§"/>
            </a:pPr>
            <a:r>
              <a:rPr lang="en-US" sz="1600">
                <a:latin typeface="Tw Cen MT" panose="020B0602020104020603" pitchFamily="34" charset="77"/>
              </a:rPr>
              <a:t>Costing/pricing was a moving target; some projects that were planned around a specific price point were no longer price competitive once they got to production</a:t>
            </a:r>
            <a:br>
              <a:rPr lang="en-US" sz="1600">
                <a:latin typeface="Tw Cen MT" panose="020B0602020104020603" pitchFamily="34" charset="77"/>
              </a:rPr>
            </a:br>
            <a:endParaRPr lang="en-US" sz="1600">
              <a:latin typeface="Tw Cen MT" panose="020B0602020104020603" pitchFamily="34" charset="77"/>
            </a:endParaRPr>
          </a:p>
          <a:p>
            <a:pPr marL="285750" indent="-285750">
              <a:buClr>
                <a:schemeClr val="accent1"/>
              </a:buClr>
              <a:buFont typeface="Wingdings" pitchFamily="2" charset="2"/>
              <a:buChar char="§"/>
            </a:pPr>
            <a:r>
              <a:rPr lang="en-US" sz="1600">
                <a:latin typeface="Tw Cen MT" panose="020B0602020104020603" pitchFamily="34" charset="77"/>
              </a:rPr>
              <a:t>Supply chain scarcity/issues cropped up with materials, logistics (many pandemic related)</a:t>
            </a:r>
            <a:br>
              <a:rPr lang="en-US" sz="1600">
                <a:latin typeface="Tw Cen MT" panose="020B0602020104020603" pitchFamily="34" charset="77"/>
              </a:rPr>
            </a:br>
            <a:endParaRPr lang="en-US" sz="1600">
              <a:latin typeface="Tw Cen MT" panose="020B0602020104020603" pitchFamily="34" charset="77"/>
            </a:endParaRPr>
          </a:p>
          <a:p>
            <a:pPr marL="285750" indent="-285750">
              <a:buClr>
                <a:schemeClr val="accent1"/>
              </a:buClr>
              <a:buFont typeface="Wingdings" pitchFamily="2" charset="2"/>
              <a:buChar char="§"/>
            </a:pPr>
            <a:r>
              <a:rPr lang="en-US" sz="1600">
                <a:latin typeface="Tw Cen MT" panose="020B0602020104020603" pitchFamily="34" charset="77"/>
              </a:rPr>
              <a:t>RADx companies, being private and don’t have to explicitly follow the recommendations/experience of RADx teams</a:t>
            </a:r>
            <a:br>
              <a:rPr lang="en-US" sz="1600">
                <a:latin typeface="Tw Cen MT" panose="020B0602020104020603" pitchFamily="34" charset="77"/>
              </a:rPr>
            </a:br>
            <a:endParaRPr lang="en-US" sz="1600">
              <a:latin typeface="Tw Cen MT" panose="020B0602020104020603" pitchFamily="34" charset="77"/>
            </a:endParaRPr>
          </a:p>
          <a:p>
            <a:pPr marL="285750" indent="-285750">
              <a:buClr>
                <a:schemeClr val="accent1"/>
              </a:buClr>
              <a:buFont typeface="Wingdings" pitchFamily="2" charset="2"/>
              <a:buChar char="§"/>
            </a:pPr>
            <a:r>
              <a:rPr lang="en-US" sz="1600">
                <a:latin typeface="Tw Cen MT" panose="020B0602020104020603" pitchFamily="34" charset="77"/>
              </a:rPr>
              <a:t>Not all RADx “Team Leads” had hands-on experience in scaling manufacturing programs</a:t>
            </a:r>
          </a:p>
        </p:txBody>
      </p:sp>
    </p:spTree>
    <p:extLst>
      <p:ext uri="{BB962C8B-B14F-4D97-AF65-F5344CB8AC3E}">
        <p14:creationId xmlns:p14="http://schemas.microsoft.com/office/powerpoint/2010/main" val="38414282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9DE4BF-D253-4250-85BB-D34B9A65CB72}"/>
              </a:ext>
            </a:extLst>
          </p:cNvPr>
          <p:cNvSpPr>
            <a:spLocks noGrp="1"/>
          </p:cNvSpPr>
          <p:nvPr>
            <p:ph type="title"/>
          </p:nvPr>
        </p:nvSpPr>
        <p:spPr>
          <a:xfrm>
            <a:off x="2852591" y="0"/>
            <a:ext cx="7663009" cy="767530"/>
          </a:xfrm>
        </p:spPr>
        <p:txBody>
          <a:bodyPr/>
          <a:lstStyle/>
          <a:p>
            <a:r>
              <a:rPr lang="en-US" sz="2800" b="1" cap="small">
                <a:latin typeface="Tw Cen MT" panose="020B0602020104020603" pitchFamily="34" charset="77"/>
                <a:ea typeface="+mn-ea"/>
                <a:cs typeface="Calibri"/>
              </a:rPr>
              <a:t>Lessons Learned</a:t>
            </a:r>
          </a:p>
        </p:txBody>
      </p:sp>
      <p:sp>
        <p:nvSpPr>
          <p:cNvPr id="3" name="Slide Number Placeholder 2">
            <a:extLst>
              <a:ext uri="{FF2B5EF4-FFF2-40B4-BE49-F238E27FC236}">
                <a16:creationId xmlns:a16="http://schemas.microsoft.com/office/drawing/2014/main" id="{F4A5ABCC-F800-4FA5-8C48-7F17D0D961E5}"/>
              </a:ext>
            </a:extLst>
          </p:cNvPr>
          <p:cNvSpPr>
            <a:spLocks noGrp="1"/>
          </p:cNvSpPr>
          <p:nvPr>
            <p:ph type="sldNum" sz="quarter" idx="4"/>
          </p:nvPr>
        </p:nvSpPr>
        <p:spPr/>
        <p:txBody>
          <a:bodyPr/>
          <a:lstStyle/>
          <a:p>
            <a:fld id="{708A6944-1995-437C-A880-6D9E58F07CB4}" type="slidenum">
              <a:rPr lang="en-US" sz="900" smtClean="0">
                <a:latin typeface="Tw Cen MT" panose="020B0602020104020603" pitchFamily="34" charset="77"/>
              </a:rPr>
              <a:pPr/>
              <a:t>12</a:t>
            </a:fld>
            <a:endParaRPr lang="en-US" sz="900">
              <a:latin typeface="Tw Cen MT" panose="020B0602020104020603" pitchFamily="34" charset="77"/>
            </a:endParaRPr>
          </a:p>
        </p:txBody>
      </p:sp>
      <p:sp>
        <p:nvSpPr>
          <p:cNvPr id="6" name="TextBox 5">
            <a:extLst>
              <a:ext uri="{FF2B5EF4-FFF2-40B4-BE49-F238E27FC236}">
                <a16:creationId xmlns:a16="http://schemas.microsoft.com/office/drawing/2014/main" id="{D684A829-BDBE-0A46-97F3-4F8F7723AE58}"/>
              </a:ext>
            </a:extLst>
          </p:cNvPr>
          <p:cNvSpPr txBox="1"/>
          <p:nvPr/>
        </p:nvSpPr>
        <p:spPr>
          <a:xfrm>
            <a:off x="524435" y="1381381"/>
            <a:ext cx="9800728" cy="4339650"/>
          </a:xfrm>
          <a:prstGeom prst="rect">
            <a:avLst/>
          </a:prstGeom>
          <a:noFill/>
        </p:spPr>
        <p:txBody>
          <a:bodyPr wrap="square" rtlCol="0">
            <a:spAutoFit/>
          </a:bodyPr>
          <a:lstStyle/>
          <a:p>
            <a:pPr marL="285750" indent="-285750">
              <a:spcAft>
                <a:spcPts val="1200"/>
              </a:spcAft>
              <a:buClr>
                <a:schemeClr val="accent5"/>
              </a:buClr>
              <a:buFont typeface="Wingdings" pitchFamily="2" charset="2"/>
              <a:buChar char="§"/>
            </a:pPr>
            <a:r>
              <a:rPr lang="en-US" sz="1800">
                <a:latin typeface="Tw Cen MT" panose="020B0602020104020603" pitchFamily="34" charset="77"/>
              </a:rPr>
              <a:t>Focus on highest potential companies/technologies; can’t spread human resources too thin and inundate small pool of qualified supply chain partners with requests/demands for low potential opportunities (from their perspective)</a:t>
            </a:r>
          </a:p>
          <a:p>
            <a:pPr marL="285750" indent="-285750">
              <a:spcAft>
                <a:spcPts val="1200"/>
              </a:spcAft>
              <a:buClr>
                <a:schemeClr val="accent5"/>
              </a:buClr>
              <a:buFont typeface="Wingdings" pitchFamily="2" charset="2"/>
              <a:buChar char="§"/>
            </a:pPr>
            <a:r>
              <a:rPr lang="en-US" sz="1800">
                <a:latin typeface="Tw Cen MT" panose="020B0602020104020603" pitchFamily="34" charset="77"/>
              </a:rPr>
              <a:t>Rigidly enforce design lock stage gate</a:t>
            </a:r>
          </a:p>
          <a:p>
            <a:pPr marL="285750" indent="-285750">
              <a:spcAft>
                <a:spcPts val="1200"/>
              </a:spcAft>
              <a:buClr>
                <a:schemeClr val="accent5"/>
              </a:buClr>
              <a:buFont typeface="Wingdings" pitchFamily="2" charset="2"/>
              <a:buChar char="§"/>
            </a:pPr>
            <a:r>
              <a:rPr lang="en-US" sz="1800">
                <a:latin typeface="Tw Cen MT" panose="020B0602020104020603" pitchFamily="34" charset="77"/>
              </a:rPr>
              <a:t>Ensure adequate Design for Manufacturing (DFM) has been performed</a:t>
            </a:r>
          </a:p>
          <a:p>
            <a:pPr marL="285750" indent="-285750">
              <a:spcAft>
                <a:spcPts val="1200"/>
              </a:spcAft>
              <a:buClr>
                <a:schemeClr val="accent5"/>
              </a:buClr>
              <a:buFont typeface="Wingdings" pitchFamily="2" charset="2"/>
              <a:buChar char="§"/>
            </a:pPr>
            <a:r>
              <a:rPr lang="en-US" sz="1800">
                <a:latin typeface="Tw Cen MT" panose="020B0602020104020603" pitchFamily="34" charset="77"/>
              </a:rPr>
              <a:t>Carefully assess RADx teams for skill sets and awareness of composition for effective collaboration (this was much improved as time went on)</a:t>
            </a:r>
          </a:p>
          <a:p>
            <a:pPr marL="285750" indent="-285750">
              <a:spcAft>
                <a:spcPts val="1200"/>
              </a:spcAft>
              <a:buClr>
                <a:schemeClr val="accent5"/>
              </a:buClr>
              <a:buFont typeface="Wingdings" pitchFamily="2" charset="2"/>
              <a:buChar char="§"/>
            </a:pPr>
            <a:r>
              <a:rPr lang="en-US" sz="1800">
                <a:latin typeface="Tw Cen MT" panose="020B0602020104020603" pitchFamily="34" charset="77"/>
              </a:rPr>
              <a:t>Many suppliers will say they can do something, when they can’t</a:t>
            </a:r>
          </a:p>
          <a:p>
            <a:pPr marL="285750" indent="-285750">
              <a:spcAft>
                <a:spcPts val="1200"/>
              </a:spcAft>
              <a:buClr>
                <a:schemeClr val="accent5"/>
              </a:buClr>
              <a:buFont typeface="Wingdings" pitchFamily="2" charset="2"/>
              <a:buChar char="§"/>
            </a:pPr>
            <a:r>
              <a:rPr lang="en-US" sz="1800">
                <a:latin typeface="Tw Cen MT" panose="020B0602020104020603" pitchFamily="34" charset="77"/>
              </a:rPr>
              <a:t>Introducing EMS suppliers (Readers) adds complexity, costs and additional challenges for at home tests; may consider limiting or at least being more aware of this in future</a:t>
            </a:r>
          </a:p>
          <a:p>
            <a:pPr marL="285750" indent="-285750">
              <a:spcAft>
                <a:spcPts val="1200"/>
              </a:spcAft>
              <a:buClr>
                <a:schemeClr val="accent5"/>
              </a:buClr>
              <a:buFont typeface="Wingdings" pitchFamily="2" charset="2"/>
              <a:buChar char="§"/>
            </a:pPr>
            <a:r>
              <a:rPr lang="en-US" sz="1800">
                <a:latin typeface="Tw Cen MT" panose="020B0602020104020603" pitchFamily="34" charset="77"/>
              </a:rPr>
              <a:t>Consider a hand-off from Scientists to Industry/Commercial experts once product design lock has been achieved, and science verified</a:t>
            </a:r>
          </a:p>
        </p:txBody>
      </p:sp>
      <p:sp>
        <p:nvSpPr>
          <p:cNvPr id="7" name="Rounded Rectangle 6">
            <a:extLst>
              <a:ext uri="{FF2B5EF4-FFF2-40B4-BE49-F238E27FC236}">
                <a16:creationId xmlns:a16="http://schemas.microsoft.com/office/drawing/2014/main" id="{8A2EBE4B-18DA-2E4E-9A1D-5F8035C60ED7}"/>
              </a:ext>
            </a:extLst>
          </p:cNvPr>
          <p:cNvSpPr/>
          <p:nvPr/>
        </p:nvSpPr>
        <p:spPr>
          <a:xfrm>
            <a:off x="524435" y="6334883"/>
            <a:ext cx="9603020" cy="556054"/>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a:solidFill>
                  <a:schemeClr val="accent1"/>
                </a:solidFill>
                <a:latin typeface="Tw Cen MT" panose="020B0602020104020603" pitchFamily="34" charset="77"/>
              </a:rPr>
              <a:t>Many scientists, government officials and others learned that scaling medical programs is not easy</a:t>
            </a:r>
            <a:r>
              <a:rPr lang="en-US">
                <a:solidFill>
                  <a:schemeClr val="accent1"/>
                </a:solidFill>
                <a:latin typeface="Tw Cen MT" panose="020B0602020104020603" pitchFamily="34" charset="77"/>
              </a:rPr>
              <a:t>!</a:t>
            </a:r>
          </a:p>
        </p:txBody>
      </p:sp>
    </p:spTree>
    <p:extLst>
      <p:ext uri="{BB962C8B-B14F-4D97-AF65-F5344CB8AC3E}">
        <p14:creationId xmlns:p14="http://schemas.microsoft.com/office/powerpoint/2010/main" val="949110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F97F14-8EFD-0E4E-9274-9413B2C288D4}"/>
              </a:ext>
            </a:extLst>
          </p:cNvPr>
          <p:cNvSpPr>
            <a:spLocks noGrp="1"/>
          </p:cNvSpPr>
          <p:nvPr>
            <p:ph type="title"/>
          </p:nvPr>
        </p:nvSpPr>
        <p:spPr/>
        <p:txBody>
          <a:bodyPr/>
          <a:lstStyle/>
          <a:p>
            <a:r>
              <a:rPr lang="en-US" sz="2800" b="1" cap="small">
                <a:latin typeface="Tw Cen MT" panose="020B0602020104020603" pitchFamily="34" charset="77"/>
                <a:ea typeface="+mn-ea"/>
                <a:cs typeface="Calibri"/>
              </a:rPr>
              <a:t>Opportunities</a:t>
            </a:r>
          </a:p>
        </p:txBody>
      </p:sp>
      <p:sp>
        <p:nvSpPr>
          <p:cNvPr id="3" name="Slide Number Placeholder 2">
            <a:extLst>
              <a:ext uri="{FF2B5EF4-FFF2-40B4-BE49-F238E27FC236}">
                <a16:creationId xmlns:a16="http://schemas.microsoft.com/office/drawing/2014/main" id="{46CBCB13-15B7-7746-94B2-63A8924BC616}"/>
              </a:ext>
            </a:extLst>
          </p:cNvPr>
          <p:cNvSpPr>
            <a:spLocks noGrp="1"/>
          </p:cNvSpPr>
          <p:nvPr>
            <p:ph type="sldNum" sz="quarter" idx="4"/>
          </p:nvPr>
        </p:nvSpPr>
        <p:spPr/>
        <p:txBody>
          <a:bodyPr/>
          <a:lstStyle/>
          <a:p>
            <a:fld id="{708A6944-1995-437C-A880-6D9E58F07CB4}" type="slidenum">
              <a:rPr lang="en-US" sz="900" smtClean="0">
                <a:latin typeface="Tw Cen MT" panose="020B0602020104020603" pitchFamily="34" charset="77"/>
              </a:rPr>
              <a:pPr/>
              <a:t>13</a:t>
            </a:fld>
            <a:endParaRPr lang="en-US" sz="900">
              <a:latin typeface="Tw Cen MT" panose="020B0602020104020603" pitchFamily="34" charset="77"/>
            </a:endParaRPr>
          </a:p>
        </p:txBody>
      </p:sp>
      <p:sp>
        <p:nvSpPr>
          <p:cNvPr id="4" name="TextBox 3">
            <a:extLst>
              <a:ext uri="{FF2B5EF4-FFF2-40B4-BE49-F238E27FC236}">
                <a16:creationId xmlns:a16="http://schemas.microsoft.com/office/drawing/2014/main" id="{81F4C09B-4552-3248-9FC7-57F2DBE4DC85}"/>
              </a:ext>
            </a:extLst>
          </p:cNvPr>
          <p:cNvSpPr txBox="1"/>
          <p:nvPr/>
        </p:nvSpPr>
        <p:spPr>
          <a:xfrm>
            <a:off x="580764" y="3926563"/>
            <a:ext cx="9172835" cy="707886"/>
          </a:xfrm>
          <a:prstGeom prst="rect">
            <a:avLst/>
          </a:prstGeom>
          <a:solidFill>
            <a:schemeClr val="bg1">
              <a:lumMod val="85000"/>
            </a:schemeClr>
          </a:solidFill>
          <a:effectLst>
            <a:outerShdw blurRad="50800" dist="76200" dir="2940000" algn="tl" rotWithShape="0">
              <a:prstClr val="black">
                <a:alpha val="40000"/>
              </a:prstClr>
            </a:outerShdw>
          </a:effectLst>
        </p:spPr>
        <p:txBody>
          <a:bodyPr wrap="square" rtlCol="0">
            <a:spAutoFit/>
          </a:bodyPr>
          <a:lstStyle/>
          <a:p>
            <a:r>
              <a:rPr lang="en-US" sz="2000">
                <a:solidFill>
                  <a:schemeClr val="accent1"/>
                </a:solidFill>
                <a:latin typeface="Tw Cen MT" panose="020B0602020104020603" pitchFamily="34" charset="77"/>
              </a:rPr>
              <a:t>Established government/industry framework for the next pandemic and other situations requiring collaboration</a:t>
            </a:r>
          </a:p>
        </p:txBody>
      </p:sp>
      <p:sp>
        <p:nvSpPr>
          <p:cNvPr id="6" name="TextBox 5">
            <a:extLst>
              <a:ext uri="{FF2B5EF4-FFF2-40B4-BE49-F238E27FC236}">
                <a16:creationId xmlns:a16="http://schemas.microsoft.com/office/drawing/2014/main" id="{C6D4002F-E37B-DA43-8382-C3251D93A434}"/>
              </a:ext>
            </a:extLst>
          </p:cNvPr>
          <p:cNvSpPr txBox="1"/>
          <p:nvPr/>
        </p:nvSpPr>
        <p:spPr>
          <a:xfrm>
            <a:off x="531339" y="1246091"/>
            <a:ext cx="9222261" cy="707886"/>
          </a:xfrm>
          <a:prstGeom prst="rect">
            <a:avLst/>
          </a:prstGeom>
          <a:solidFill>
            <a:schemeClr val="bg1">
              <a:lumMod val="85000"/>
            </a:schemeClr>
          </a:solidFill>
          <a:effectLst>
            <a:outerShdw blurRad="50800" dist="76200" dir="2940000" algn="tl" rotWithShape="0">
              <a:prstClr val="black">
                <a:alpha val="40000"/>
              </a:prstClr>
            </a:outerShdw>
          </a:effectLst>
        </p:spPr>
        <p:txBody>
          <a:bodyPr wrap="square">
            <a:spAutoFit/>
          </a:bodyPr>
          <a:lstStyle/>
          <a:p>
            <a:r>
              <a:rPr lang="en-US" sz="2000">
                <a:solidFill>
                  <a:schemeClr val="accent1"/>
                </a:solidFill>
                <a:latin typeface="Tw Cen MT" panose="020B0602020104020603" pitchFamily="34" charset="77"/>
              </a:rPr>
              <a:t>RADx program accelerated diagnostic testing massively over the last few years; introduced new technologies and awareness</a:t>
            </a:r>
          </a:p>
        </p:txBody>
      </p:sp>
      <p:sp>
        <p:nvSpPr>
          <p:cNvPr id="8" name="TextBox 7">
            <a:extLst>
              <a:ext uri="{FF2B5EF4-FFF2-40B4-BE49-F238E27FC236}">
                <a16:creationId xmlns:a16="http://schemas.microsoft.com/office/drawing/2014/main" id="{46D24B40-DFDC-BE4B-B14C-09ADD74B0D06}"/>
              </a:ext>
            </a:extLst>
          </p:cNvPr>
          <p:cNvSpPr txBox="1"/>
          <p:nvPr/>
        </p:nvSpPr>
        <p:spPr>
          <a:xfrm>
            <a:off x="531339" y="2586327"/>
            <a:ext cx="9222261" cy="707886"/>
          </a:xfrm>
          <a:prstGeom prst="rect">
            <a:avLst/>
          </a:prstGeom>
          <a:solidFill>
            <a:schemeClr val="bg1">
              <a:lumMod val="85000"/>
            </a:schemeClr>
          </a:solidFill>
          <a:effectLst>
            <a:outerShdw blurRad="50800" dist="76200" dir="2940000" algn="tl" rotWithShape="0">
              <a:prstClr val="black">
                <a:alpha val="40000"/>
              </a:prstClr>
            </a:outerShdw>
          </a:effectLst>
        </p:spPr>
        <p:txBody>
          <a:bodyPr wrap="square">
            <a:spAutoFit/>
          </a:bodyPr>
          <a:lstStyle/>
          <a:p>
            <a:r>
              <a:rPr lang="en-US" sz="2000">
                <a:solidFill>
                  <a:schemeClr val="accent1"/>
                </a:solidFill>
                <a:latin typeface="Tw Cen MT" panose="020B0602020104020603" pitchFamily="34" charset="77"/>
              </a:rPr>
              <a:t>Brought together some of the country’s best scientists and diagnostic industry resources; how can we keep these bonds intact going forward?</a:t>
            </a:r>
          </a:p>
        </p:txBody>
      </p:sp>
      <p:sp>
        <p:nvSpPr>
          <p:cNvPr id="10" name="TextBox 9">
            <a:extLst>
              <a:ext uri="{FF2B5EF4-FFF2-40B4-BE49-F238E27FC236}">
                <a16:creationId xmlns:a16="http://schemas.microsoft.com/office/drawing/2014/main" id="{65531CB0-6355-EC43-98B2-29A525BBBB65}"/>
              </a:ext>
            </a:extLst>
          </p:cNvPr>
          <p:cNvSpPr txBox="1"/>
          <p:nvPr/>
        </p:nvSpPr>
        <p:spPr>
          <a:xfrm>
            <a:off x="580766" y="5266800"/>
            <a:ext cx="9172833" cy="707886"/>
          </a:xfrm>
          <a:prstGeom prst="rect">
            <a:avLst/>
          </a:prstGeom>
          <a:solidFill>
            <a:schemeClr val="bg1">
              <a:lumMod val="85000"/>
            </a:schemeClr>
          </a:solidFill>
          <a:effectLst>
            <a:outerShdw blurRad="50800" dist="76200" dir="2940000" algn="tl" rotWithShape="0">
              <a:prstClr val="black">
                <a:alpha val="40000"/>
              </a:prstClr>
            </a:outerShdw>
          </a:effectLst>
        </p:spPr>
        <p:txBody>
          <a:bodyPr wrap="square">
            <a:spAutoFit/>
          </a:bodyPr>
          <a:lstStyle/>
          <a:p>
            <a:r>
              <a:rPr lang="en-US" sz="2000">
                <a:solidFill>
                  <a:schemeClr val="accent1"/>
                </a:solidFill>
                <a:latin typeface="Tw Cen MT" panose="020B0602020104020603" pitchFamily="34" charset="77"/>
              </a:rPr>
              <a:t>Encourage  formal “lessons learned” and ”best practices” exercise so that RADx/NIH can apply this valuable </a:t>
            </a:r>
          </a:p>
        </p:txBody>
      </p:sp>
    </p:spTree>
    <p:extLst>
      <p:ext uri="{BB962C8B-B14F-4D97-AF65-F5344CB8AC3E}">
        <p14:creationId xmlns:p14="http://schemas.microsoft.com/office/powerpoint/2010/main" val="31934770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2E4090-354F-8349-AF97-886F93AFD81F}"/>
              </a:ext>
            </a:extLst>
          </p:cNvPr>
          <p:cNvSpPr>
            <a:spLocks noGrp="1"/>
          </p:cNvSpPr>
          <p:nvPr>
            <p:ph type="title"/>
          </p:nvPr>
        </p:nvSpPr>
        <p:spPr>
          <a:xfrm>
            <a:off x="858872" y="2823377"/>
            <a:ext cx="9069705" cy="1502305"/>
          </a:xfrm>
        </p:spPr>
        <p:txBody>
          <a:bodyPr/>
          <a:lstStyle/>
          <a:p>
            <a:pPr algn="ctr"/>
            <a:r>
              <a:rPr lang="en-US">
                <a:solidFill>
                  <a:schemeClr val="accent1"/>
                </a:solidFill>
                <a:latin typeface="Tw Cen MT" panose="020B0602020104020603" pitchFamily="34" charset="77"/>
              </a:rPr>
              <a:t>Questions?</a:t>
            </a:r>
          </a:p>
        </p:txBody>
      </p:sp>
      <p:sp>
        <p:nvSpPr>
          <p:cNvPr id="3" name="Slide Number Placeholder 2">
            <a:extLst>
              <a:ext uri="{FF2B5EF4-FFF2-40B4-BE49-F238E27FC236}">
                <a16:creationId xmlns:a16="http://schemas.microsoft.com/office/drawing/2014/main" id="{E09F957C-23CF-6B4E-BB05-2462F82AEDD2}"/>
              </a:ext>
            </a:extLst>
          </p:cNvPr>
          <p:cNvSpPr>
            <a:spLocks noGrp="1"/>
          </p:cNvSpPr>
          <p:nvPr>
            <p:ph type="sldNum" sz="quarter" idx="12"/>
          </p:nvPr>
        </p:nvSpPr>
        <p:spPr/>
        <p:txBody>
          <a:bodyPr/>
          <a:lstStyle/>
          <a:p>
            <a:fld id="{48F63A3B-78C7-47BE-AE5E-E10140E04643}" type="slidenum">
              <a:rPr lang="en-US" sz="900" smtClean="0">
                <a:latin typeface="Tw Cen MT" panose="020B0602020104020603" pitchFamily="34" charset="77"/>
              </a:rPr>
              <a:t>14</a:t>
            </a:fld>
            <a:endParaRPr lang="en-US" sz="900">
              <a:latin typeface="Tw Cen MT" panose="020B0602020104020603" pitchFamily="34" charset="77"/>
            </a:endParaRPr>
          </a:p>
        </p:txBody>
      </p:sp>
    </p:spTree>
    <p:extLst>
      <p:ext uri="{BB962C8B-B14F-4D97-AF65-F5344CB8AC3E}">
        <p14:creationId xmlns:p14="http://schemas.microsoft.com/office/powerpoint/2010/main" val="14642360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2"/>
            <a:ext cx="10515600" cy="7772399"/>
          </a:xfrm>
          <a:prstGeom prst="rect">
            <a:avLst/>
          </a:prstGeom>
          <a:solidFill>
            <a:srgbClr val="3682C9"/>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914434"/>
            <a:endParaRPr lang="en-US" sz="1800">
              <a:solidFill>
                <a:prstClr val="white"/>
              </a:solidFill>
              <a:latin typeface="Calibri"/>
            </a:endParaRPr>
          </a:p>
        </p:txBody>
      </p:sp>
      <p:sp>
        <p:nvSpPr>
          <p:cNvPr id="12" name="TextBox 11"/>
          <p:cNvSpPr txBox="1"/>
          <p:nvPr/>
        </p:nvSpPr>
        <p:spPr>
          <a:xfrm>
            <a:off x="103721" y="3172367"/>
            <a:ext cx="10058399" cy="923458"/>
          </a:xfrm>
          <a:prstGeom prst="rect">
            <a:avLst/>
          </a:prstGeom>
          <a:noFill/>
        </p:spPr>
        <p:txBody>
          <a:bodyPr wrap="square" rtlCol="0">
            <a:spAutoFit/>
          </a:bodyPr>
          <a:lstStyle/>
          <a:p>
            <a:pPr algn="ctr" defTabSz="914434"/>
            <a:r>
              <a:rPr lang="en-US" sz="5401">
                <a:solidFill>
                  <a:prstClr val="white"/>
                </a:solidFill>
                <a:latin typeface="Tw Cen MT" panose="020B0602020104020603" pitchFamily="34" charset="77"/>
                <a:ea typeface="Tw Cen MT" charset="0"/>
                <a:cs typeface="Calibri Light"/>
              </a:rPr>
              <a:t>Thank you!</a:t>
            </a:r>
            <a:endParaRPr lang="en-US" sz="5401" spc="301">
              <a:solidFill>
                <a:prstClr val="white"/>
              </a:solidFill>
              <a:latin typeface="Tw Cen MT" panose="020B0602020104020603" pitchFamily="34" charset="77"/>
              <a:ea typeface="Tw Cen MT" charset="0"/>
              <a:cs typeface="Calibri Light"/>
            </a:endParaRPr>
          </a:p>
        </p:txBody>
      </p:sp>
      <p:sp>
        <p:nvSpPr>
          <p:cNvPr id="2" name="Rectangle 1">
            <a:extLst>
              <a:ext uri="{FF2B5EF4-FFF2-40B4-BE49-F238E27FC236}">
                <a16:creationId xmlns:a16="http://schemas.microsoft.com/office/drawing/2014/main" id="{2E60F803-4FBF-7D49-8DE3-71C9FCD3C940}"/>
              </a:ext>
            </a:extLst>
          </p:cNvPr>
          <p:cNvSpPr/>
          <p:nvPr/>
        </p:nvSpPr>
        <p:spPr>
          <a:xfrm>
            <a:off x="0" y="6825896"/>
            <a:ext cx="10515600" cy="94650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40"/>
          </a:p>
        </p:txBody>
      </p:sp>
      <p:pic>
        <p:nvPicPr>
          <p:cNvPr id="6" name="Picture 5" descr="bonifacio-logo-kw.pn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337608" y="6931608"/>
            <a:ext cx="2491317" cy="673164"/>
          </a:xfrm>
          <a:prstGeom prst="rect">
            <a:avLst/>
          </a:prstGeom>
        </p:spPr>
      </p:pic>
      <p:sp>
        <p:nvSpPr>
          <p:cNvPr id="9" name="Rectangle 8"/>
          <p:cNvSpPr/>
          <p:nvPr/>
        </p:nvSpPr>
        <p:spPr>
          <a:xfrm>
            <a:off x="8033052" y="6892246"/>
            <a:ext cx="2366433" cy="793102"/>
          </a:xfrm>
          <a:prstGeom prst="rect">
            <a:avLst/>
          </a:prstGeom>
        </p:spPr>
        <p:txBody>
          <a:bodyPr wrap="square">
            <a:spAutoFit/>
          </a:bodyPr>
          <a:lstStyle/>
          <a:p>
            <a:pPr algn="r" defTabSz="914434">
              <a:lnSpc>
                <a:spcPct val="130000"/>
              </a:lnSpc>
            </a:pPr>
            <a:r>
              <a:rPr lang="en-US" sz="1200" err="1">
                <a:solidFill>
                  <a:prstClr val="black">
                    <a:lumMod val="50000"/>
                    <a:lumOff val="50000"/>
                  </a:prstClr>
                </a:solidFill>
                <a:latin typeface="Calibri"/>
                <a:ea typeface="Tw Cen MT" charset="0"/>
                <a:cs typeface="Calibri"/>
              </a:rPr>
              <a:t>bonifacioconsulting.com</a:t>
            </a:r>
            <a:r>
              <a:rPr lang="en-US" sz="1200">
                <a:solidFill>
                  <a:prstClr val="black">
                    <a:lumMod val="50000"/>
                    <a:lumOff val="50000"/>
                  </a:prstClr>
                </a:solidFill>
                <a:latin typeface="Calibri"/>
                <a:ea typeface="Tw Cen MT" charset="0"/>
                <a:cs typeface="Calibri"/>
              </a:rPr>
              <a:t>  </a:t>
            </a:r>
          </a:p>
          <a:p>
            <a:pPr algn="r" defTabSz="914434">
              <a:lnSpc>
                <a:spcPct val="130000"/>
              </a:lnSpc>
            </a:pPr>
            <a:r>
              <a:rPr lang="en-US" sz="1200">
                <a:solidFill>
                  <a:prstClr val="black">
                    <a:lumMod val="50000"/>
                    <a:lumOff val="50000"/>
                  </a:prstClr>
                </a:solidFill>
                <a:latin typeface="Calibri"/>
                <a:ea typeface="Tw Cen MT" charset="0"/>
                <a:cs typeface="Calibri"/>
              </a:rPr>
              <a:t>(310) 683-3257  </a:t>
            </a:r>
          </a:p>
          <a:p>
            <a:pPr algn="r" defTabSz="914434">
              <a:lnSpc>
                <a:spcPct val="130000"/>
              </a:lnSpc>
            </a:pPr>
            <a:r>
              <a:rPr lang="en-US" sz="1200" err="1">
                <a:solidFill>
                  <a:prstClr val="black">
                    <a:lumMod val="50000"/>
                    <a:lumOff val="50000"/>
                  </a:prstClr>
                </a:solidFill>
                <a:latin typeface="Calibri"/>
                <a:ea typeface="Tw Cen MT" charset="0"/>
                <a:cs typeface="Calibri"/>
              </a:rPr>
              <a:t>info@bonifacioconsulting.com</a:t>
            </a:r>
            <a:endParaRPr lang="en-US" sz="1200">
              <a:solidFill>
                <a:prstClr val="black">
                  <a:lumMod val="50000"/>
                  <a:lumOff val="50000"/>
                </a:prstClr>
              </a:solidFill>
              <a:latin typeface="Calibri"/>
              <a:ea typeface="Tw Cen MT" charset="0"/>
              <a:cs typeface="Calibri"/>
            </a:endParaRPr>
          </a:p>
        </p:txBody>
      </p:sp>
    </p:spTree>
    <p:extLst>
      <p:ext uri="{BB962C8B-B14F-4D97-AF65-F5344CB8AC3E}">
        <p14:creationId xmlns:p14="http://schemas.microsoft.com/office/powerpoint/2010/main" val="1888138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5497B8-3AB8-D143-8C88-2915ACFDECA4}"/>
              </a:ext>
            </a:extLst>
          </p:cNvPr>
          <p:cNvSpPr>
            <a:spLocks noGrp="1"/>
          </p:cNvSpPr>
          <p:nvPr>
            <p:ph type="title"/>
          </p:nvPr>
        </p:nvSpPr>
        <p:spPr>
          <a:xfrm>
            <a:off x="2839721" y="2"/>
            <a:ext cx="7675880" cy="767530"/>
          </a:xfrm>
        </p:spPr>
        <p:txBody>
          <a:bodyPr>
            <a:normAutofit/>
          </a:bodyPr>
          <a:lstStyle/>
          <a:p>
            <a:pPr algn="ctr"/>
            <a:r>
              <a:rPr lang="en-US" sz="2800" b="1" cap="small">
                <a:latin typeface="Tw Cen MT" panose="020B0602020104020603" pitchFamily="34" charset="77"/>
                <a:ea typeface="+mn-ea"/>
                <a:cs typeface="Calibri"/>
              </a:rPr>
              <a:t>Mark Bonifacio Bio</a:t>
            </a:r>
          </a:p>
        </p:txBody>
      </p:sp>
      <p:sp>
        <p:nvSpPr>
          <p:cNvPr id="3" name="Content Placeholder 5">
            <a:extLst>
              <a:ext uri="{FF2B5EF4-FFF2-40B4-BE49-F238E27FC236}">
                <a16:creationId xmlns:a16="http://schemas.microsoft.com/office/drawing/2014/main" id="{A908C39C-F5D1-D74D-99D7-2F5618A21F9F}"/>
              </a:ext>
            </a:extLst>
          </p:cNvPr>
          <p:cNvSpPr txBox="1">
            <a:spLocks/>
          </p:cNvSpPr>
          <p:nvPr/>
        </p:nvSpPr>
        <p:spPr>
          <a:xfrm>
            <a:off x="3241675" y="1157722"/>
            <a:ext cx="7095694" cy="5751079"/>
          </a:xfrm>
          <a:prstGeom prst="rect">
            <a:avLst/>
          </a:prstGeom>
        </p:spPr>
        <p:txBody>
          <a:bodyPr vert="horz" lIns="138176" tIns="69088" rIns="138176" bIns="69088" rtlCol="0" anchor="t">
            <a:normAutofit fontScale="85000" lnSpcReduction="20000"/>
          </a:bodyPr>
          <a:lstStyle>
            <a:lvl1pPr marL="171450" indent="-171450" algn="l" defTabSz="685800" rtl="0" eaLnBrk="1" latinLnBrk="0" hangingPunct="1">
              <a:lnSpc>
                <a:spcPct val="90000"/>
              </a:lnSpc>
              <a:spcBef>
                <a:spcPts val="750"/>
              </a:spcBef>
              <a:buFont typeface="Arial" panose="020B0604020202020204" pitchFamily="34" charset="0"/>
              <a:buChar char="•"/>
              <a:defRPr sz="1800" kern="1200">
                <a:solidFill>
                  <a:schemeClr val="tx1"/>
                </a:solidFill>
                <a:latin typeface="Tw Cen MT" panose="020B0602020104020603" pitchFamily="34" charset="77"/>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600" kern="1200">
                <a:solidFill>
                  <a:schemeClr val="tx1"/>
                </a:solidFill>
                <a:latin typeface="Tw Cen MT" panose="020B0602020104020603" pitchFamily="34" charset="77"/>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Tw Cen MT" panose="020B0602020104020603" pitchFamily="34" charset="77"/>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Tw Cen MT" panose="020B0602020104020603" pitchFamily="34" charset="77"/>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Tw Cen MT" panose="020B0602020104020603" pitchFamily="34" charset="77"/>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spcAft>
                <a:spcPts val="680"/>
              </a:spcAft>
              <a:buClr>
                <a:schemeClr val="accent5"/>
              </a:buClr>
              <a:buFont typeface="Wingdings" pitchFamily="2" charset="2"/>
              <a:buChar char="§"/>
            </a:pPr>
            <a:r>
              <a:rPr lang="en-US" sz="2418">
                <a:solidFill>
                  <a:srgbClr val="000000"/>
                </a:solidFill>
              </a:rPr>
              <a:t>30+ years in medical device and lifesciences manufacturing across many therapeutic disciplines in USA, Mexico, EU and China</a:t>
            </a:r>
          </a:p>
          <a:p>
            <a:pPr>
              <a:spcAft>
                <a:spcPts val="680"/>
              </a:spcAft>
              <a:buClr>
                <a:schemeClr val="accent5"/>
              </a:buClr>
              <a:buFont typeface="Wingdings" pitchFamily="2" charset="2"/>
              <a:buChar char="§"/>
            </a:pPr>
            <a:r>
              <a:rPr lang="en-US" sz="2418">
                <a:solidFill>
                  <a:srgbClr val="000000"/>
                </a:solidFill>
              </a:rPr>
              <a:t>NIH RADx Steering Panel – COVID19 Rapid acceleration of IVD Point of Care (POC) diagnostic testing in USA</a:t>
            </a:r>
          </a:p>
          <a:p>
            <a:pPr>
              <a:spcAft>
                <a:spcPts val="680"/>
              </a:spcAft>
              <a:buClr>
                <a:schemeClr val="accent5"/>
              </a:buClr>
              <a:buFont typeface="Wingdings" pitchFamily="2" charset="2"/>
              <a:buChar char="§"/>
            </a:pPr>
            <a:r>
              <a:rPr lang="en-US" sz="2418">
                <a:solidFill>
                  <a:srgbClr val="000000"/>
                </a:solidFill>
              </a:rPr>
              <a:t>Co-founded APEC, a medical device injection molder / contract manufacturer in Baldwin Park, CA; sold in 2007 (now Freudenberg Medical)</a:t>
            </a:r>
          </a:p>
          <a:p>
            <a:pPr>
              <a:spcAft>
                <a:spcPts val="680"/>
              </a:spcAft>
              <a:buClr>
                <a:schemeClr val="accent5"/>
              </a:buClr>
              <a:buFont typeface="Wingdings" pitchFamily="2" charset="2"/>
              <a:buChar char="§"/>
            </a:pPr>
            <a:r>
              <a:rPr lang="en-US" sz="2418">
                <a:solidFill>
                  <a:srgbClr val="000000"/>
                </a:solidFill>
              </a:rPr>
              <a:t>Early pioneer in medical LIM/LSR molding, tooling and automation at APEC  (late 90’s)</a:t>
            </a:r>
          </a:p>
          <a:p>
            <a:pPr>
              <a:spcAft>
                <a:spcPts val="680"/>
              </a:spcAft>
              <a:buClr>
                <a:schemeClr val="accent5"/>
              </a:buClr>
              <a:buFont typeface="Wingdings" pitchFamily="2" charset="2"/>
              <a:buChar char="§"/>
            </a:pPr>
            <a:r>
              <a:rPr lang="en-US" sz="2418">
                <a:solidFill>
                  <a:srgbClr val="000000"/>
                </a:solidFill>
              </a:rPr>
              <a:t>Frequent speaker and contributor for leading medical device and plastics events and publications</a:t>
            </a:r>
          </a:p>
          <a:p>
            <a:pPr>
              <a:spcAft>
                <a:spcPts val="680"/>
              </a:spcAft>
              <a:buClr>
                <a:schemeClr val="accent5"/>
              </a:buClr>
              <a:buFont typeface="Wingdings" pitchFamily="2" charset="2"/>
              <a:buChar char="§"/>
            </a:pPr>
            <a:r>
              <a:rPr lang="en-US" sz="2418">
                <a:solidFill>
                  <a:srgbClr val="000000"/>
                </a:solidFill>
              </a:rPr>
              <a:t>Founder of Bonifacio Consulting Services (BCS) where he leverages global network throughout the medical device manufacturing landscape</a:t>
            </a:r>
          </a:p>
          <a:p>
            <a:pPr>
              <a:spcAft>
                <a:spcPts val="680"/>
              </a:spcAft>
              <a:buClr>
                <a:schemeClr val="accent5"/>
              </a:buClr>
              <a:buFont typeface="Wingdings" pitchFamily="2" charset="2"/>
              <a:buChar char="§"/>
            </a:pPr>
            <a:r>
              <a:rPr lang="en-US" sz="2418">
                <a:solidFill>
                  <a:srgbClr val="000000"/>
                </a:solidFill>
              </a:rPr>
              <a:t>Board Member and Advisor to investors and operators (OEMs and CMs) in the </a:t>
            </a:r>
            <a:r>
              <a:rPr lang="en-US" sz="2418" err="1">
                <a:solidFill>
                  <a:srgbClr val="000000"/>
                </a:solidFill>
              </a:rPr>
              <a:t>medtech</a:t>
            </a:r>
            <a:r>
              <a:rPr lang="en-US" sz="2418">
                <a:solidFill>
                  <a:srgbClr val="000000"/>
                </a:solidFill>
              </a:rPr>
              <a:t> and lifesciences mfg. markets</a:t>
            </a:r>
          </a:p>
          <a:p>
            <a:pPr>
              <a:spcAft>
                <a:spcPts val="680"/>
              </a:spcAft>
              <a:buClr>
                <a:schemeClr val="accent5"/>
              </a:buClr>
              <a:buFont typeface="Wingdings" pitchFamily="2" charset="2"/>
              <a:buChar char="§"/>
            </a:pPr>
            <a:r>
              <a:rPr lang="en-US" sz="2418">
                <a:solidFill>
                  <a:srgbClr val="000000"/>
                </a:solidFill>
              </a:rPr>
              <a:t>BS in Plastics Engineering from U Mass Lowell</a:t>
            </a:r>
          </a:p>
        </p:txBody>
      </p:sp>
      <p:pic>
        <p:nvPicPr>
          <p:cNvPr id="4" name="Picture 3" descr="A person standing in front of a building&#10;&#10;Description automatically generated">
            <a:extLst>
              <a:ext uri="{FF2B5EF4-FFF2-40B4-BE49-F238E27FC236}">
                <a16:creationId xmlns:a16="http://schemas.microsoft.com/office/drawing/2014/main" id="{9D130938-9153-9049-873F-104A00E485D7}"/>
              </a:ext>
            </a:extLst>
          </p:cNvPr>
          <p:cNvPicPr>
            <a:picLocks noChangeAspect="1"/>
          </p:cNvPicPr>
          <p:nvPr/>
        </p:nvPicPr>
        <p:blipFill>
          <a:blip r:embed="rId4"/>
          <a:stretch>
            <a:fillRect/>
          </a:stretch>
        </p:blipFill>
        <p:spPr>
          <a:xfrm>
            <a:off x="178231" y="1274276"/>
            <a:ext cx="2861697" cy="1908419"/>
          </a:xfrm>
          <a:prstGeom prst="rect">
            <a:avLst/>
          </a:prstGeom>
        </p:spPr>
      </p:pic>
      <p:sp>
        <p:nvSpPr>
          <p:cNvPr id="5" name="Slide Number Placeholder 6">
            <a:extLst>
              <a:ext uri="{FF2B5EF4-FFF2-40B4-BE49-F238E27FC236}">
                <a16:creationId xmlns:a16="http://schemas.microsoft.com/office/drawing/2014/main" id="{F5D957A0-1C39-7D4A-85D5-0E858640900B}"/>
              </a:ext>
            </a:extLst>
          </p:cNvPr>
          <p:cNvSpPr txBox="1">
            <a:spLocks/>
          </p:cNvSpPr>
          <p:nvPr/>
        </p:nvSpPr>
        <p:spPr>
          <a:xfrm>
            <a:off x="178231" y="7330864"/>
            <a:ext cx="527749" cy="308256"/>
          </a:xfrm>
          <a:prstGeom prst="rect">
            <a:avLst/>
          </a:prstGeom>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5F0F969A-DCE3-4B48-80D8-655D2D07DA05}" type="slidenum">
              <a:rPr lang="en-US" sz="900">
                <a:solidFill>
                  <a:schemeClr val="bg1">
                    <a:lumMod val="50000"/>
                  </a:schemeClr>
                </a:solidFill>
                <a:latin typeface="Tw Cen MT" panose="020B0602020104020603" pitchFamily="34" charset="77"/>
              </a:rPr>
              <a:pPr/>
              <a:t>2</a:t>
            </a:fld>
            <a:endParaRPr lang="en-US" sz="900">
              <a:solidFill>
                <a:schemeClr val="bg1">
                  <a:lumMod val="50000"/>
                </a:schemeClr>
              </a:solidFill>
              <a:latin typeface="Tw Cen MT" panose="020B0602020104020603" pitchFamily="34" charset="77"/>
            </a:endParaRPr>
          </a:p>
        </p:txBody>
      </p:sp>
    </p:spTree>
    <p:extLst>
      <p:ext uri="{BB962C8B-B14F-4D97-AF65-F5344CB8AC3E}">
        <p14:creationId xmlns:p14="http://schemas.microsoft.com/office/powerpoint/2010/main" val="1531487426"/>
      </p:ext>
    </p:extLst>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857B2F-E0B4-487C-B151-EF11EAA78C7C}"/>
              </a:ext>
            </a:extLst>
          </p:cNvPr>
          <p:cNvSpPr>
            <a:spLocks noGrp="1"/>
          </p:cNvSpPr>
          <p:nvPr>
            <p:ph type="title"/>
          </p:nvPr>
        </p:nvSpPr>
        <p:spPr>
          <a:xfrm>
            <a:off x="2792626" y="2"/>
            <a:ext cx="7722973" cy="767530"/>
          </a:xfrm>
        </p:spPr>
        <p:txBody>
          <a:bodyPr/>
          <a:lstStyle/>
          <a:p>
            <a:pPr algn="ctr"/>
            <a:r>
              <a:rPr lang="en-US" sz="2800" b="1" cap="small">
                <a:latin typeface="Tw Cen MT" panose="020B0602020104020603" pitchFamily="34" charset="77"/>
                <a:ea typeface="+mn-ea"/>
                <a:cs typeface="Calibri"/>
              </a:rPr>
              <a:t>Topics</a:t>
            </a:r>
            <a:r>
              <a:rPr lang="en-US"/>
              <a:t> </a:t>
            </a:r>
            <a:r>
              <a:rPr lang="en-US" sz="2800" b="1" cap="small">
                <a:latin typeface="Tw Cen MT" panose="020B0602020104020603" pitchFamily="34" charset="77"/>
                <a:ea typeface="+mn-ea"/>
                <a:cs typeface="Calibri"/>
              </a:rPr>
              <a:t>to be Discussed</a:t>
            </a:r>
          </a:p>
        </p:txBody>
      </p:sp>
      <p:sp>
        <p:nvSpPr>
          <p:cNvPr id="3" name="Slide Number Placeholder 2">
            <a:extLst>
              <a:ext uri="{FF2B5EF4-FFF2-40B4-BE49-F238E27FC236}">
                <a16:creationId xmlns:a16="http://schemas.microsoft.com/office/drawing/2014/main" id="{6150DFDB-6492-4219-B22D-CD7D0980906F}"/>
              </a:ext>
            </a:extLst>
          </p:cNvPr>
          <p:cNvSpPr>
            <a:spLocks noGrp="1"/>
          </p:cNvSpPr>
          <p:nvPr>
            <p:ph type="sldNum" sz="quarter" idx="4"/>
          </p:nvPr>
        </p:nvSpPr>
        <p:spPr/>
        <p:txBody>
          <a:bodyPr/>
          <a:lstStyle/>
          <a:p>
            <a:fld id="{708A6944-1995-437C-A880-6D9E58F07CB4}" type="slidenum">
              <a:rPr lang="en-US" sz="900" smtClean="0">
                <a:latin typeface="Tw Cen MT" panose="020B0602020104020603" pitchFamily="34" charset="77"/>
              </a:rPr>
              <a:pPr/>
              <a:t>3</a:t>
            </a:fld>
            <a:endParaRPr lang="en-US" sz="900">
              <a:latin typeface="Tw Cen MT" panose="020B0602020104020603" pitchFamily="34" charset="77"/>
            </a:endParaRPr>
          </a:p>
        </p:txBody>
      </p:sp>
      <p:sp>
        <p:nvSpPr>
          <p:cNvPr id="6" name="TextBox 5">
            <a:extLst>
              <a:ext uri="{FF2B5EF4-FFF2-40B4-BE49-F238E27FC236}">
                <a16:creationId xmlns:a16="http://schemas.microsoft.com/office/drawing/2014/main" id="{5F89D974-FA5B-1B49-BFB5-6BE04B298554}"/>
              </a:ext>
            </a:extLst>
          </p:cNvPr>
          <p:cNvSpPr txBox="1"/>
          <p:nvPr/>
        </p:nvSpPr>
        <p:spPr>
          <a:xfrm>
            <a:off x="1000354" y="1305583"/>
            <a:ext cx="7451667" cy="461665"/>
          </a:xfrm>
          <a:prstGeom prst="rect">
            <a:avLst/>
          </a:prstGeom>
          <a:solidFill>
            <a:schemeClr val="bg1">
              <a:lumMod val="85000"/>
            </a:schemeClr>
          </a:solidFill>
          <a:effectLst>
            <a:outerShdw blurRad="50800" dist="50800" dir="5400000" algn="ctr" rotWithShape="0">
              <a:schemeClr val="bg1">
                <a:lumMod val="65000"/>
              </a:schemeClr>
            </a:outerShdw>
          </a:effectLst>
        </p:spPr>
        <p:txBody>
          <a:bodyPr wrap="square">
            <a:spAutoFit/>
          </a:bodyPr>
          <a:lstStyle/>
          <a:p>
            <a:r>
              <a:rPr lang="en-US" sz="2400">
                <a:solidFill>
                  <a:schemeClr val="accent1"/>
                </a:solidFill>
                <a:latin typeface="Tw Cen MT" panose="020B0602020104020603" pitchFamily="34" charset="77"/>
              </a:rPr>
              <a:t>History / State of Medical Manufacturing Pre-Pandemic</a:t>
            </a:r>
          </a:p>
        </p:txBody>
      </p:sp>
      <p:sp>
        <p:nvSpPr>
          <p:cNvPr id="8" name="TextBox 7">
            <a:extLst>
              <a:ext uri="{FF2B5EF4-FFF2-40B4-BE49-F238E27FC236}">
                <a16:creationId xmlns:a16="http://schemas.microsoft.com/office/drawing/2014/main" id="{86173B3C-DA8C-154D-B672-C7A6FBF31DA2}"/>
              </a:ext>
            </a:extLst>
          </p:cNvPr>
          <p:cNvSpPr txBox="1"/>
          <p:nvPr/>
        </p:nvSpPr>
        <p:spPr>
          <a:xfrm>
            <a:off x="1000355" y="3038171"/>
            <a:ext cx="7457845" cy="461665"/>
          </a:xfrm>
          <a:prstGeom prst="rect">
            <a:avLst/>
          </a:prstGeom>
          <a:solidFill>
            <a:schemeClr val="bg1">
              <a:lumMod val="85000"/>
            </a:schemeClr>
          </a:solidFill>
          <a:effectLst>
            <a:outerShdw blurRad="50800" dist="50800" dir="5400000" algn="ctr" rotWithShape="0">
              <a:schemeClr val="bg1">
                <a:lumMod val="65000"/>
              </a:schemeClr>
            </a:outerShdw>
          </a:effectLst>
        </p:spPr>
        <p:txBody>
          <a:bodyPr wrap="square">
            <a:spAutoFit/>
          </a:bodyPr>
          <a:lstStyle/>
          <a:p>
            <a:r>
              <a:rPr lang="en-US" sz="2400">
                <a:solidFill>
                  <a:schemeClr val="accent1"/>
                </a:solidFill>
                <a:latin typeface="Tw Cen MT" panose="020B0602020104020603" pitchFamily="34" charset="77"/>
              </a:rPr>
              <a:t>Players / Landscape of the OEMs and CMs (USA)</a:t>
            </a:r>
          </a:p>
        </p:txBody>
      </p:sp>
      <p:sp>
        <p:nvSpPr>
          <p:cNvPr id="10" name="TextBox 9">
            <a:extLst>
              <a:ext uri="{FF2B5EF4-FFF2-40B4-BE49-F238E27FC236}">
                <a16:creationId xmlns:a16="http://schemas.microsoft.com/office/drawing/2014/main" id="{9117C30D-8D0A-A34A-9811-53DC7E8957DD}"/>
              </a:ext>
            </a:extLst>
          </p:cNvPr>
          <p:cNvSpPr txBox="1"/>
          <p:nvPr/>
        </p:nvSpPr>
        <p:spPr>
          <a:xfrm>
            <a:off x="1000355" y="2171877"/>
            <a:ext cx="7457845" cy="461665"/>
          </a:xfrm>
          <a:prstGeom prst="rect">
            <a:avLst/>
          </a:prstGeom>
          <a:solidFill>
            <a:schemeClr val="bg1">
              <a:lumMod val="85000"/>
            </a:schemeClr>
          </a:solidFill>
          <a:effectLst>
            <a:outerShdw blurRad="50800" dist="50800" dir="5400000" algn="ctr" rotWithShape="0">
              <a:schemeClr val="bg1">
                <a:lumMod val="65000"/>
              </a:schemeClr>
            </a:outerShdw>
          </a:effectLst>
        </p:spPr>
        <p:txBody>
          <a:bodyPr wrap="square">
            <a:spAutoFit/>
          </a:bodyPr>
          <a:lstStyle/>
          <a:p>
            <a:r>
              <a:rPr lang="en-US" sz="2400">
                <a:solidFill>
                  <a:schemeClr val="accent1"/>
                </a:solidFill>
                <a:latin typeface="Tw Cen MT" panose="020B0602020104020603" pitchFamily="34" charset="77"/>
              </a:rPr>
              <a:t>Contract Manufacturing &amp; Supply Chain Dynamics</a:t>
            </a:r>
          </a:p>
        </p:txBody>
      </p:sp>
      <p:sp>
        <p:nvSpPr>
          <p:cNvPr id="12" name="TextBox 11">
            <a:extLst>
              <a:ext uri="{FF2B5EF4-FFF2-40B4-BE49-F238E27FC236}">
                <a16:creationId xmlns:a16="http://schemas.microsoft.com/office/drawing/2014/main" id="{FEDDA369-77E0-EA4D-B45F-447965BCFA83}"/>
              </a:ext>
            </a:extLst>
          </p:cNvPr>
          <p:cNvSpPr txBox="1"/>
          <p:nvPr/>
        </p:nvSpPr>
        <p:spPr>
          <a:xfrm>
            <a:off x="1000354" y="3904465"/>
            <a:ext cx="7451667" cy="461665"/>
          </a:xfrm>
          <a:prstGeom prst="rect">
            <a:avLst/>
          </a:prstGeom>
          <a:solidFill>
            <a:schemeClr val="bg1">
              <a:lumMod val="85000"/>
            </a:schemeClr>
          </a:solidFill>
          <a:effectLst>
            <a:outerShdw blurRad="50800" dist="50800" dir="5400000" algn="ctr" rotWithShape="0">
              <a:schemeClr val="bg1">
                <a:lumMod val="65000"/>
              </a:schemeClr>
            </a:outerShdw>
          </a:effectLst>
        </p:spPr>
        <p:txBody>
          <a:bodyPr wrap="square">
            <a:spAutoFit/>
          </a:bodyPr>
          <a:lstStyle/>
          <a:p>
            <a:r>
              <a:rPr lang="en-US" sz="2400">
                <a:solidFill>
                  <a:schemeClr val="accent1"/>
                </a:solidFill>
                <a:latin typeface="Tw Cen MT" panose="020B0602020104020603" pitchFamily="34" charset="77"/>
              </a:rPr>
              <a:t>Covid / RadX Lessons Learned</a:t>
            </a:r>
          </a:p>
        </p:txBody>
      </p:sp>
      <p:sp>
        <p:nvSpPr>
          <p:cNvPr id="14" name="TextBox 13">
            <a:extLst>
              <a:ext uri="{FF2B5EF4-FFF2-40B4-BE49-F238E27FC236}">
                <a16:creationId xmlns:a16="http://schemas.microsoft.com/office/drawing/2014/main" id="{1EB3C901-394E-5B4E-BCF8-74A4E57BBEE8}"/>
              </a:ext>
            </a:extLst>
          </p:cNvPr>
          <p:cNvSpPr txBox="1"/>
          <p:nvPr/>
        </p:nvSpPr>
        <p:spPr>
          <a:xfrm>
            <a:off x="1000355" y="4770759"/>
            <a:ext cx="7457845" cy="461665"/>
          </a:xfrm>
          <a:prstGeom prst="rect">
            <a:avLst/>
          </a:prstGeom>
          <a:solidFill>
            <a:schemeClr val="bg1">
              <a:lumMod val="85000"/>
            </a:schemeClr>
          </a:solidFill>
          <a:effectLst>
            <a:outerShdw blurRad="50800" dist="50800" dir="5400000" algn="ctr" rotWithShape="0">
              <a:schemeClr val="bg1">
                <a:lumMod val="65000"/>
              </a:schemeClr>
            </a:outerShdw>
          </a:effectLst>
        </p:spPr>
        <p:txBody>
          <a:bodyPr wrap="square">
            <a:spAutoFit/>
          </a:bodyPr>
          <a:lstStyle/>
          <a:p>
            <a:r>
              <a:rPr lang="en-US" sz="2400">
                <a:solidFill>
                  <a:schemeClr val="accent1"/>
                </a:solidFill>
                <a:latin typeface="Tw Cen MT" panose="020B0602020104020603" pitchFamily="34" charset="77"/>
              </a:rPr>
              <a:t>Opportunities</a:t>
            </a:r>
          </a:p>
        </p:txBody>
      </p:sp>
      <p:sp>
        <p:nvSpPr>
          <p:cNvPr id="16" name="TextBox 15">
            <a:extLst>
              <a:ext uri="{FF2B5EF4-FFF2-40B4-BE49-F238E27FC236}">
                <a16:creationId xmlns:a16="http://schemas.microsoft.com/office/drawing/2014/main" id="{C735286A-3E95-FD42-930D-555F5EBCC1B9}"/>
              </a:ext>
            </a:extLst>
          </p:cNvPr>
          <p:cNvSpPr txBox="1"/>
          <p:nvPr/>
        </p:nvSpPr>
        <p:spPr>
          <a:xfrm>
            <a:off x="994175" y="5637053"/>
            <a:ext cx="7457846" cy="461665"/>
          </a:xfrm>
          <a:prstGeom prst="rect">
            <a:avLst/>
          </a:prstGeom>
          <a:solidFill>
            <a:schemeClr val="bg1">
              <a:lumMod val="85000"/>
            </a:schemeClr>
          </a:solidFill>
          <a:effectLst>
            <a:outerShdw blurRad="50800" dist="50800" dir="5400000" algn="ctr" rotWithShape="0">
              <a:schemeClr val="bg1">
                <a:lumMod val="65000"/>
              </a:schemeClr>
            </a:outerShdw>
          </a:effectLst>
        </p:spPr>
        <p:txBody>
          <a:bodyPr wrap="square">
            <a:spAutoFit/>
          </a:bodyPr>
          <a:lstStyle/>
          <a:p>
            <a:r>
              <a:rPr lang="en-US" sz="2400">
                <a:solidFill>
                  <a:schemeClr val="accent1"/>
                </a:solidFill>
                <a:latin typeface="Tw Cen MT" panose="020B0602020104020603" pitchFamily="34" charset="77"/>
              </a:rPr>
              <a:t>Question &amp; Answer</a:t>
            </a:r>
          </a:p>
        </p:txBody>
      </p:sp>
    </p:spTree>
    <p:extLst>
      <p:ext uri="{BB962C8B-B14F-4D97-AF65-F5344CB8AC3E}">
        <p14:creationId xmlns:p14="http://schemas.microsoft.com/office/powerpoint/2010/main" val="313147870"/>
      </p:ext>
    </p:extLst>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2E7BD0-4132-4710-9186-E4F273A6E8E4}"/>
              </a:ext>
            </a:extLst>
          </p:cNvPr>
          <p:cNvSpPr>
            <a:spLocks noGrp="1"/>
          </p:cNvSpPr>
          <p:nvPr>
            <p:ph type="title"/>
          </p:nvPr>
        </p:nvSpPr>
        <p:spPr>
          <a:xfrm>
            <a:off x="2772228" y="2"/>
            <a:ext cx="7743371" cy="767530"/>
          </a:xfrm>
        </p:spPr>
        <p:txBody>
          <a:bodyPr/>
          <a:lstStyle/>
          <a:p>
            <a:r>
              <a:rPr lang="en-US" sz="2800" b="1" cap="small">
                <a:latin typeface="Tw Cen MT" panose="020B0602020104020603" pitchFamily="34" charset="77"/>
                <a:ea typeface="+mn-ea"/>
                <a:cs typeface="Calibri"/>
              </a:rPr>
              <a:t>Medical Outsourcing History </a:t>
            </a:r>
            <a:r>
              <a:rPr lang="en-US"/>
              <a:t>	</a:t>
            </a:r>
          </a:p>
        </p:txBody>
      </p:sp>
      <p:sp>
        <p:nvSpPr>
          <p:cNvPr id="3" name="Slide Number Placeholder 2">
            <a:extLst>
              <a:ext uri="{FF2B5EF4-FFF2-40B4-BE49-F238E27FC236}">
                <a16:creationId xmlns:a16="http://schemas.microsoft.com/office/drawing/2014/main" id="{A3FE0493-4524-401B-B374-3B25DA342A7C}"/>
              </a:ext>
            </a:extLst>
          </p:cNvPr>
          <p:cNvSpPr>
            <a:spLocks noGrp="1"/>
          </p:cNvSpPr>
          <p:nvPr>
            <p:ph type="sldNum" sz="quarter" idx="4"/>
          </p:nvPr>
        </p:nvSpPr>
        <p:spPr/>
        <p:txBody>
          <a:bodyPr/>
          <a:lstStyle/>
          <a:p>
            <a:fld id="{708A6944-1995-437C-A880-6D9E58F07CB4}" type="slidenum">
              <a:rPr lang="en-US" sz="900" smtClean="0">
                <a:latin typeface="Tw Cen MT" panose="020B0602020104020603" pitchFamily="34" charset="77"/>
              </a:rPr>
              <a:pPr/>
              <a:t>4</a:t>
            </a:fld>
            <a:endParaRPr lang="en-US" sz="900">
              <a:latin typeface="Tw Cen MT" panose="020B0602020104020603" pitchFamily="34" charset="77"/>
            </a:endParaRPr>
          </a:p>
        </p:txBody>
      </p:sp>
      <p:sp>
        <p:nvSpPr>
          <p:cNvPr id="4" name="TextBox 3">
            <a:extLst>
              <a:ext uri="{FF2B5EF4-FFF2-40B4-BE49-F238E27FC236}">
                <a16:creationId xmlns:a16="http://schemas.microsoft.com/office/drawing/2014/main" id="{A4213CC5-27BC-440D-BCCB-3AD811EE3B6C}"/>
              </a:ext>
            </a:extLst>
          </p:cNvPr>
          <p:cNvSpPr txBox="1"/>
          <p:nvPr/>
        </p:nvSpPr>
        <p:spPr>
          <a:xfrm>
            <a:off x="307099" y="1281418"/>
            <a:ext cx="9788371" cy="4801314"/>
          </a:xfrm>
          <a:prstGeom prst="rect">
            <a:avLst/>
          </a:prstGeom>
          <a:noFill/>
        </p:spPr>
        <p:txBody>
          <a:bodyPr wrap="square" rtlCol="0">
            <a:spAutoFit/>
          </a:bodyPr>
          <a:lstStyle/>
          <a:p>
            <a:pPr marL="285750" indent="-285750">
              <a:spcAft>
                <a:spcPts val="1200"/>
              </a:spcAft>
              <a:buClr>
                <a:schemeClr val="accent5"/>
              </a:buClr>
              <a:buFont typeface="Wingdings" pitchFamily="2" charset="2"/>
              <a:buChar char="§"/>
            </a:pPr>
            <a:r>
              <a:rPr lang="en-US" sz="1800">
                <a:latin typeface="Tw Cen MT" panose="020B0602020104020603" pitchFamily="34" charset="77"/>
              </a:rPr>
              <a:t>Medical products is early in outsourcing journey, relative to electronics, auto, consumer</a:t>
            </a:r>
          </a:p>
          <a:p>
            <a:pPr marL="285750" indent="-285750">
              <a:spcAft>
                <a:spcPts val="1200"/>
              </a:spcAft>
              <a:buClr>
                <a:schemeClr val="accent5"/>
              </a:buClr>
              <a:buFont typeface="Wingdings" pitchFamily="2" charset="2"/>
              <a:buChar char="§"/>
            </a:pPr>
            <a:r>
              <a:rPr lang="en-US" sz="1800">
                <a:latin typeface="Tw Cen MT" panose="020B0602020104020603" pitchFamily="34" charset="77"/>
              </a:rPr>
              <a:t>OEMs did most manufacturing internally back “in the day” (80’s into the mid 90’s)</a:t>
            </a:r>
          </a:p>
          <a:p>
            <a:pPr marL="285750" indent="-285750">
              <a:spcAft>
                <a:spcPts val="1200"/>
              </a:spcAft>
              <a:buClr>
                <a:schemeClr val="accent5"/>
              </a:buClr>
              <a:buFont typeface="Wingdings" pitchFamily="2" charset="2"/>
              <a:buChar char="§"/>
            </a:pPr>
            <a:r>
              <a:rPr lang="en-US" sz="1800">
                <a:latin typeface="Tw Cen MT" panose="020B0602020104020603" pitchFamily="34" charset="77"/>
              </a:rPr>
              <a:t>Started in medical devices; early outsourcing was in simple components such as commodity injection molded parts</a:t>
            </a:r>
          </a:p>
          <a:p>
            <a:pPr marL="285750" indent="-285750">
              <a:spcAft>
                <a:spcPts val="1200"/>
              </a:spcAft>
              <a:buClr>
                <a:schemeClr val="accent5"/>
              </a:buClr>
              <a:buFont typeface="Wingdings" pitchFamily="2" charset="2"/>
              <a:buChar char="§"/>
            </a:pPr>
            <a:r>
              <a:rPr lang="en-US" sz="1800">
                <a:latin typeface="Tw Cen MT" panose="020B0602020104020603" pitchFamily="34" charset="77"/>
              </a:rPr>
              <a:t>Volumes aren’t same as consumer</a:t>
            </a:r>
          </a:p>
          <a:p>
            <a:pPr marL="285750" indent="-285750">
              <a:spcAft>
                <a:spcPts val="1200"/>
              </a:spcAft>
              <a:buClr>
                <a:schemeClr val="accent5"/>
              </a:buClr>
              <a:buFont typeface="Wingdings" pitchFamily="2" charset="2"/>
              <a:buChar char="§"/>
            </a:pPr>
            <a:r>
              <a:rPr lang="en-US" sz="1800">
                <a:latin typeface="Tw Cen MT" panose="020B0602020104020603" pitchFamily="34" charset="77"/>
              </a:rPr>
              <a:t>Outsourcing vs offshoring </a:t>
            </a:r>
          </a:p>
          <a:p>
            <a:pPr marL="285750" indent="-285750">
              <a:spcAft>
                <a:spcPts val="1200"/>
              </a:spcAft>
              <a:buClr>
                <a:schemeClr val="accent5"/>
              </a:buClr>
              <a:buFont typeface="Wingdings" pitchFamily="2" charset="2"/>
              <a:buChar char="§"/>
            </a:pPr>
            <a:r>
              <a:rPr lang="en-US" sz="1800">
                <a:latin typeface="Tw Cen MT" panose="020B0602020104020603" pitchFamily="34" charset="77"/>
              </a:rPr>
              <a:t>Impact of China on outsourcing/offshoring</a:t>
            </a:r>
          </a:p>
          <a:p>
            <a:pPr marL="285750" indent="-285750">
              <a:spcAft>
                <a:spcPts val="1200"/>
              </a:spcAft>
              <a:buClr>
                <a:schemeClr val="accent5"/>
              </a:buClr>
              <a:buFont typeface="Wingdings" pitchFamily="2" charset="2"/>
              <a:buChar char="§"/>
            </a:pPr>
            <a:r>
              <a:rPr lang="en-US" sz="1800">
                <a:latin typeface="Tw Cen MT" panose="020B0602020104020603" pitchFamily="34" charset="77"/>
              </a:rPr>
              <a:t>Major CMs still early in being able to take on end to end manufacturing; “strategic” manufacturing processes (medical device mostly)</a:t>
            </a:r>
          </a:p>
          <a:p>
            <a:pPr marL="285750" indent="-285750">
              <a:spcAft>
                <a:spcPts val="1200"/>
              </a:spcAft>
              <a:buClr>
                <a:schemeClr val="accent5"/>
              </a:buClr>
              <a:buFont typeface="Wingdings" pitchFamily="2" charset="2"/>
              <a:buChar char="§"/>
            </a:pPr>
            <a:r>
              <a:rPr lang="en-US" sz="1800">
                <a:latin typeface="Tw Cen MT" panose="020B0602020104020603" pitchFamily="34" charset="77"/>
              </a:rPr>
              <a:t>Supply chains got longer and more complex </a:t>
            </a:r>
          </a:p>
          <a:p>
            <a:pPr marL="285750" indent="-285750">
              <a:spcAft>
                <a:spcPts val="1200"/>
              </a:spcAft>
              <a:buClr>
                <a:schemeClr val="accent5"/>
              </a:buClr>
              <a:buFont typeface="Wingdings" pitchFamily="2" charset="2"/>
              <a:buChar char="§"/>
            </a:pPr>
            <a:r>
              <a:rPr lang="en-US" sz="1800">
                <a:latin typeface="Tw Cen MT" panose="020B0602020104020603" pitchFamily="34" charset="77"/>
              </a:rPr>
              <a:t>Now some Asia for Asia , N. America for N. America, Europe for Europe, etc. </a:t>
            </a:r>
          </a:p>
          <a:p>
            <a:pPr marL="285750" indent="-285750">
              <a:spcAft>
                <a:spcPts val="1200"/>
              </a:spcAft>
              <a:buClr>
                <a:schemeClr val="accent5"/>
              </a:buClr>
              <a:buFont typeface="Wingdings" pitchFamily="2" charset="2"/>
              <a:buChar char="§"/>
            </a:pPr>
            <a:r>
              <a:rPr lang="en-US" sz="1800">
                <a:latin typeface="Tw Cen MT" panose="020B0602020104020603" pitchFamily="34" charset="77"/>
              </a:rPr>
              <a:t>Increasing “local” LCC’s (Mexico, Dominican Republic, Poland)</a:t>
            </a:r>
          </a:p>
        </p:txBody>
      </p:sp>
      <p:sp>
        <p:nvSpPr>
          <p:cNvPr id="7" name="Rounded Rectangle 6">
            <a:extLst>
              <a:ext uri="{FF2B5EF4-FFF2-40B4-BE49-F238E27FC236}">
                <a16:creationId xmlns:a16="http://schemas.microsoft.com/office/drawing/2014/main" id="{2B84CE4C-C828-1347-B658-0E547BB5B83D}"/>
              </a:ext>
            </a:extLst>
          </p:cNvPr>
          <p:cNvSpPr/>
          <p:nvPr/>
        </p:nvSpPr>
        <p:spPr>
          <a:xfrm>
            <a:off x="524435" y="6411827"/>
            <a:ext cx="9571035" cy="520314"/>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1200"/>
              </a:spcAft>
              <a:buClr>
                <a:schemeClr val="accent5"/>
              </a:buClr>
            </a:pPr>
            <a:r>
              <a:rPr lang="en-US" sz="2000" err="1">
                <a:solidFill>
                  <a:schemeClr val="accent1"/>
                </a:solidFill>
                <a:latin typeface="Tw Cen MT" panose="020B0602020104020603" pitchFamily="34" charset="77"/>
              </a:rPr>
              <a:t>Lifescience</a:t>
            </a:r>
            <a:r>
              <a:rPr lang="en-US" sz="2000">
                <a:solidFill>
                  <a:schemeClr val="accent1"/>
                </a:solidFill>
                <a:latin typeface="Tw Cen MT" panose="020B0602020104020603" pitchFamily="34" charset="77"/>
              </a:rPr>
              <a:t> outsourcing is behind medical device in outsourcing their supply chains </a:t>
            </a:r>
          </a:p>
        </p:txBody>
      </p:sp>
    </p:spTree>
    <p:extLst>
      <p:ext uri="{BB962C8B-B14F-4D97-AF65-F5344CB8AC3E}">
        <p14:creationId xmlns:p14="http://schemas.microsoft.com/office/powerpoint/2010/main" val="28930513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239BD9-187E-384E-B4D1-FC0D0BF153C7}"/>
              </a:ext>
            </a:extLst>
          </p:cNvPr>
          <p:cNvSpPr>
            <a:spLocks noGrp="1"/>
          </p:cNvSpPr>
          <p:nvPr>
            <p:ph type="title"/>
          </p:nvPr>
        </p:nvSpPr>
        <p:spPr>
          <a:xfrm>
            <a:off x="2778360" y="2"/>
            <a:ext cx="7737239" cy="767530"/>
          </a:xfrm>
        </p:spPr>
        <p:txBody>
          <a:bodyPr>
            <a:normAutofit/>
          </a:bodyPr>
          <a:lstStyle/>
          <a:p>
            <a:pPr algn="ctr"/>
            <a:r>
              <a:rPr lang="en-US" sz="2800" b="1" cap="small">
                <a:latin typeface="Tw Cen MT" panose="020B0602020104020603" pitchFamily="34" charset="77"/>
                <a:ea typeface="+mn-ea"/>
                <a:cs typeface="Calibri"/>
              </a:rPr>
              <a:t>OEM CONSOLIDATION</a:t>
            </a:r>
          </a:p>
        </p:txBody>
      </p:sp>
      <p:sp>
        <p:nvSpPr>
          <p:cNvPr id="58" name="Slide Number Placeholder 2">
            <a:extLst>
              <a:ext uri="{FF2B5EF4-FFF2-40B4-BE49-F238E27FC236}">
                <a16:creationId xmlns:a16="http://schemas.microsoft.com/office/drawing/2014/main" id="{197DEABA-651D-E64A-A8AE-0B5553632DF5}"/>
              </a:ext>
            </a:extLst>
          </p:cNvPr>
          <p:cNvSpPr>
            <a:spLocks noGrp="1"/>
          </p:cNvSpPr>
          <p:nvPr>
            <p:ph type="sldNum" sz="quarter" idx="4"/>
          </p:nvPr>
        </p:nvSpPr>
        <p:spPr/>
        <p:txBody>
          <a:bodyPr/>
          <a:lstStyle/>
          <a:p>
            <a:fld id="{708A6944-1995-437C-A880-6D9E58F07CB4}" type="slidenum">
              <a:rPr lang="en-US" sz="900" smtClean="0">
                <a:latin typeface="Tw Cen MT" panose="020B0602020104020603" pitchFamily="34" charset="77"/>
              </a:rPr>
              <a:pPr/>
              <a:t>5</a:t>
            </a:fld>
            <a:endParaRPr lang="en-US" sz="900">
              <a:latin typeface="Tw Cen MT" panose="020B0602020104020603" pitchFamily="34" charset="77"/>
            </a:endParaRPr>
          </a:p>
        </p:txBody>
      </p:sp>
      <p:cxnSp>
        <p:nvCxnSpPr>
          <p:cNvPr id="28" name="Straight Connector 27">
            <a:extLst>
              <a:ext uri="{FF2B5EF4-FFF2-40B4-BE49-F238E27FC236}">
                <a16:creationId xmlns:a16="http://schemas.microsoft.com/office/drawing/2014/main" id="{FC51C371-1CD1-8047-8485-1543BBB7F69D}"/>
              </a:ext>
            </a:extLst>
          </p:cNvPr>
          <p:cNvCxnSpPr>
            <a:cxnSpLocks/>
          </p:cNvCxnSpPr>
          <p:nvPr/>
        </p:nvCxnSpPr>
        <p:spPr>
          <a:xfrm>
            <a:off x="-1062155" y="7866272"/>
            <a:ext cx="6302443" cy="0"/>
          </a:xfrm>
          <a:prstGeom prst="line">
            <a:avLst/>
          </a:prstGeom>
          <a:ln w="15875">
            <a:prstDash val="sysDot"/>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803359A8-C433-2E46-957F-AE924A55B37E}"/>
              </a:ext>
            </a:extLst>
          </p:cNvPr>
          <p:cNvSpPr txBox="1"/>
          <p:nvPr/>
        </p:nvSpPr>
        <p:spPr>
          <a:xfrm>
            <a:off x="-24462" y="762201"/>
            <a:ext cx="10104895" cy="369332"/>
          </a:xfrm>
          <a:prstGeom prst="rect">
            <a:avLst/>
          </a:prstGeom>
          <a:noFill/>
        </p:spPr>
        <p:txBody>
          <a:bodyPr wrap="square" rtlCol="0">
            <a:spAutoFit/>
          </a:bodyPr>
          <a:lstStyle/>
          <a:p>
            <a:r>
              <a:rPr lang="en-US" sz="1800" i="1">
                <a:solidFill>
                  <a:schemeClr val="bg1">
                    <a:lumMod val="50000"/>
                  </a:schemeClr>
                </a:solidFill>
                <a:latin typeface="Tw Cen MT" panose="020B0602020104020603" pitchFamily="34" charset="77"/>
              </a:rPr>
              <a:t>Recent OEM M+A Activity has had a deep impact on global supply chains</a:t>
            </a:r>
          </a:p>
        </p:txBody>
      </p:sp>
      <p:sp>
        <p:nvSpPr>
          <p:cNvPr id="31" name="Rounded Rectangle 30">
            <a:extLst>
              <a:ext uri="{FF2B5EF4-FFF2-40B4-BE49-F238E27FC236}">
                <a16:creationId xmlns:a16="http://schemas.microsoft.com/office/drawing/2014/main" id="{5FAF1E53-17DD-9D49-9DA3-E051A65FBF5D}"/>
              </a:ext>
            </a:extLst>
          </p:cNvPr>
          <p:cNvSpPr/>
          <p:nvPr/>
        </p:nvSpPr>
        <p:spPr>
          <a:xfrm>
            <a:off x="5968538" y="5207349"/>
            <a:ext cx="4422371" cy="1802850"/>
          </a:xfrm>
          <a:prstGeom prst="roundRect">
            <a:avLst/>
          </a:prstGeom>
          <a:solidFill>
            <a:schemeClr val="bg1">
              <a:lumMod val="95000"/>
            </a:schemeClr>
          </a:solidFill>
          <a:ln w="22225">
            <a:solidFill>
              <a:srgbClr val="0073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2" name="Table 5">
            <a:extLst>
              <a:ext uri="{FF2B5EF4-FFF2-40B4-BE49-F238E27FC236}">
                <a16:creationId xmlns:a16="http://schemas.microsoft.com/office/drawing/2014/main" id="{7FF6EF7F-73B1-7246-8279-8929140ADE77}"/>
              </a:ext>
            </a:extLst>
          </p:cNvPr>
          <p:cNvGraphicFramePr>
            <a:graphicFrameLocks noGrp="1"/>
          </p:cNvGraphicFramePr>
          <p:nvPr>
            <p:extLst>
              <p:ext uri="{D42A27DB-BD31-4B8C-83A1-F6EECF244321}">
                <p14:modId xmlns:p14="http://schemas.microsoft.com/office/powerpoint/2010/main" val="3226781859"/>
              </p:ext>
            </p:extLst>
          </p:nvPr>
        </p:nvGraphicFramePr>
        <p:xfrm>
          <a:off x="543497" y="1382889"/>
          <a:ext cx="9536936" cy="3307753"/>
        </p:xfrm>
        <a:graphic>
          <a:graphicData uri="http://schemas.openxmlformats.org/drawingml/2006/table">
            <a:tbl>
              <a:tblPr firstRow="1" bandRow="1">
                <a:tableStyleId>{5C22544A-7EE6-4342-B048-85BDC9FD1C3A}</a:tableStyleId>
              </a:tblPr>
              <a:tblGrid>
                <a:gridCol w="1907387">
                  <a:extLst>
                    <a:ext uri="{9D8B030D-6E8A-4147-A177-3AD203B41FA5}">
                      <a16:colId xmlns:a16="http://schemas.microsoft.com/office/drawing/2014/main" val="1753872525"/>
                    </a:ext>
                  </a:extLst>
                </a:gridCol>
                <a:gridCol w="1907387">
                  <a:extLst>
                    <a:ext uri="{9D8B030D-6E8A-4147-A177-3AD203B41FA5}">
                      <a16:colId xmlns:a16="http://schemas.microsoft.com/office/drawing/2014/main" val="1332986824"/>
                    </a:ext>
                  </a:extLst>
                </a:gridCol>
                <a:gridCol w="1025903">
                  <a:extLst>
                    <a:ext uri="{9D8B030D-6E8A-4147-A177-3AD203B41FA5}">
                      <a16:colId xmlns:a16="http://schemas.microsoft.com/office/drawing/2014/main" val="1615335904"/>
                    </a:ext>
                  </a:extLst>
                </a:gridCol>
                <a:gridCol w="1097998">
                  <a:extLst>
                    <a:ext uri="{9D8B030D-6E8A-4147-A177-3AD203B41FA5}">
                      <a16:colId xmlns:a16="http://schemas.microsoft.com/office/drawing/2014/main" val="3024721136"/>
                    </a:ext>
                  </a:extLst>
                </a:gridCol>
                <a:gridCol w="3598261">
                  <a:extLst>
                    <a:ext uri="{9D8B030D-6E8A-4147-A177-3AD203B41FA5}">
                      <a16:colId xmlns:a16="http://schemas.microsoft.com/office/drawing/2014/main" val="1074305572"/>
                    </a:ext>
                  </a:extLst>
                </a:gridCol>
              </a:tblGrid>
              <a:tr h="346113">
                <a:tc>
                  <a:txBody>
                    <a:bodyPr/>
                    <a:lstStyle/>
                    <a:p>
                      <a:pPr algn="ctr"/>
                      <a:r>
                        <a:rPr lang="en-US" sz="1400">
                          <a:solidFill>
                            <a:srgbClr val="0070C0"/>
                          </a:solidFill>
                          <a:latin typeface="Tw Cen MT" panose="020B0602020104020603" pitchFamily="34" charset="77"/>
                        </a:rPr>
                        <a:t>Acquirer</a:t>
                      </a:r>
                    </a:p>
                  </a:txBody>
                  <a:tcPr>
                    <a:lnL w="12700" cmpd="sng">
                      <a:noFill/>
                    </a:lnL>
                    <a:lnR w="12700" cmpd="sng">
                      <a:noFill/>
                    </a:lnR>
                    <a:lnT w="12700" cmpd="sng">
                      <a:noFill/>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400">
                          <a:solidFill>
                            <a:srgbClr val="0070C0"/>
                          </a:solidFill>
                          <a:latin typeface="Tw Cen MT" panose="020B0602020104020603" pitchFamily="34" charset="77"/>
                        </a:rPr>
                        <a:t>Target</a:t>
                      </a:r>
                    </a:p>
                  </a:txBody>
                  <a:tcPr>
                    <a:lnL w="12700" cmpd="sng">
                      <a:noFill/>
                    </a:lnL>
                    <a:lnR w="12700" cmpd="sng">
                      <a:noFill/>
                    </a:lnR>
                    <a:lnT w="12700" cmpd="sng">
                      <a:noFill/>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400">
                          <a:solidFill>
                            <a:srgbClr val="0070C0"/>
                          </a:solidFill>
                          <a:latin typeface="Tw Cen MT" panose="020B0602020104020603" pitchFamily="34" charset="77"/>
                        </a:rPr>
                        <a:t>Year</a:t>
                      </a:r>
                    </a:p>
                  </a:txBody>
                  <a:tcPr>
                    <a:lnL w="12700" cmpd="sng">
                      <a:noFill/>
                    </a:lnL>
                    <a:lnR w="12700" cmpd="sng">
                      <a:noFill/>
                    </a:lnR>
                    <a:lnT w="12700" cmpd="sng">
                      <a:noFill/>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400">
                          <a:solidFill>
                            <a:srgbClr val="0070C0"/>
                          </a:solidFill>
                          <a:latin typeface="Tw Cen MT" panose="020B0602020104020603" pitchFamily="34" charset="77"/>
                        </a:rPr>
                        <a:t>Value</a:t>
                      </a:r>
                    </a:p>
                  </a:txBody>
                  <a:tcPr>
                    <a:lnL w="12700" cmpd="sng">
                      <a:noFill/>
                    </a:lnL>
                    <a:lnR w="12700" cmpd="sng">
                      <a:noFill/>
                    </a:lnR>
                    <a:lnT w="12700" cmpd="sng">
                      <a:noFill/>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400">
                          <a:solidFill>
                            <a:srgbClr val="0070C0"/>
                          </a:solidFill>
                          <a:latin typeface="Tw Cen MT" panose="020B0602020104020603" pitchFamily="34" charset="77"/>
                        </a:rPr>
                        <a:t>Comment</a:t>
                      </a:r>
                    </a:p>
                  </a:txBody>
                  <a:tcPr>
                    <a:lnL w="12700" cmpd="sng">
                      <a:noFill/>
                    </a:lnL>
                    <a:lnR w="12700" cmpd="sng">
                      <a:noFill/>
                    </a:lnR>
                    <a:lnT w="12700" cmpd="sng">
                      <a:noFill/>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795037144"/>
                  </a:ext>
                </a:extLst>
              </a:tr>
              <a:tr h="370840">
                <a:tc>
                  <a:txBody>
                    <a:bodyPr/>
                    <a:lstStyle/>
                    <a:p>
                      <a:endParaRPr lang="en-US" sz="1400">
                        <a:latin typeface="Tw Cen MT" panose="020B0602020104020603" pitchFamily="34" charset="77"/>
                      </a:endParaRPr>
                    </a:p>
                  </a:txBody>
                  <a:tcPr>
                    <a:lnT w="12700" cap="flat" cmpd="sng" algn="ctr">
                      <a:solidFill>
                        <a:schemeClr val="tx1"/>
                      </a:solidFill>
                      <a:prstDash val="sysDash"/>
                      <a:round/>
                      <a:headEnd type="none" w="med" len="med"/>
                      <a:tailEnd type="none" w="med" len="med"/>
                    </a:lnT>
                    <a:noFill/>
                  </a:tcPr>
                </a:tc>
                <a:tc>
                  <a:txBody>
                    <a:bodyPr/>
                    <a:lstStyle/>
                    <a:p>
                      <a:endParaRPr lang="en-US" sz="1400">
                        <a:latin typeface="Tw Cen MT" panose="020B0602020104020603" pitchFamily="34" charset="77"/>
                      </a:endParaRPr>
                    </a:p>
                  </a:txBody>
                  <a:tcPr>
                    <a:lnT w="12700" cap="flat" cmpd="sng" algn="ctr">
                      <a:solidFill>
                        <a:schemeClr val="tx1"/>
                      </a:solidFill>
                      <a:prstDash val="sysDash"/>
                      <a:round/>
                      <a:headEnd type="none" w="med" len="med"/>
                      <a:tailEnd type="none" w="med" len="med"/>
                    </a:lnT>
                    <a:noFill/>
                  </a:tcPr>
                </a:tc>
                <a:tc>
                  <a:txBody>
                    <a:bodyPr/>
                    <a:lstStyle/>
                    <a:p>
                      <a:pPr algn="ctr"/>
                      <a:r>
                        <a:rPr lang="en-US" sz="1400">
                          <a:latin typeface="Tw Cen MT" panose="020B0602020104020603" pitchFamily="34" charset="77"/>
                        </a:rPr>
                        <a:t>2012</a:t>
                      </a:r>
                    </a:p>
                  </a:txBody>
                  <a:tcPr>
                    <a:lnT w="12700" cap="flat" cmpd="sng" algn="ctr">
                      <a:solidFill>
                        <a:schemeClr val="tx1"/>
                      </a:solidFill>
                      <a:prstDash val="sysDash"/>
                      <a:round/>
                      <a:headEnd type="none" w="med" len="med"/>
                      <a:tailEnd type="none" w="med" len="med"/>
                    </a:lnT>
                    <a:noFill/>
                  </a:tcPr>
                </a:tc>
                <a:tc>
                  <a:txBody>
                    <a:bodyPr/>
                    <a:lstStyle/>
                    <a:p>
                      <a:pPr algn="ctr"/>
                      <a:r>
                        <a:rPr lang="en-US" sz="1400">
                          <a:latin typeface="Tw Cen MT" panose="020B0602020104020603" pitchFamily="34" charset="77"/>
                        </a:rPr>
                        <a:t>$19.7B</a:t>
                      </a:r>
                    </a:p>
                  </a:txBody>
                  <a:tcPr>
                    <a:lnT w="12700" cap="flat" cmpd="sng" algn="ctr">
                      <a:solidFill>
                        <a:schemeClr val="tx1"/>
                      </a:solidFill>
                      <a:prstDash val="sysDash"/>
                      <a:round/>
                      <a:headEnd type="none" w="med" len="med"/>
                      <a:tailEnd type="none" w="med" len="med"/>
                    </a:lnT>
                    <a:noFill/>
                  </a:tcPr>
                </a:tc>
                <a:tc>
                  <a:txBody>
                    <a:bodyPr/>
                    <a:lstStyle/>
                    <a:p>
                      <a:r>
                        <a:rPr lang="en-US" sz="1400">
                          <a:latin typeface="Tw Cen MT" panose="020B0602020104020603" pitchFamily="34" charset="77"/>
                        </a:rPr>
                        <a:t>Establishes a global leader in Orthopedics</a:t>
                      </a:r>
                    </a:p>
                  </a:txBody>
                  <a:tcPr>
                    <a:lnT w="12700" cap="flat" cmpd="sng" algn="ctr">
                      <a:solidFill>
                        <a:schemeClr val="tx1"/>
                      </a:solidFill>
                      <a:prstDash val="sysDash"/>
                      <a:round/>
                      <a:headEnd type="none" w="med" len="med"/>
                      <a:tailEnd type="none" w="med" len="med"/>
                    </a:lnT>
                    <a:noFill/>
                  </a:tcPr>
                </a:tc>
                <a:extLst>
                  <a:ext uri="{0D108BD9-81ED-4DB2-BD59-A6C34878D82A}">
                    <a16:rowId xmlns:a16="http://schemas.microsoft.com/office/drawing/2014/main" val="3247696536"/>
                  </a:ext>
                </a:extLst>
              </a:tr>
              <a:tr h="370840">
                <a:tc>
                  <a:txBody>
                    <a:bodyPr/>
                    <a:lstStyle/>
                    <a:p>
                      <a:endParaRPr lang="en-US" sz="1400">
                        <a:latin typeface="Tw Cen MT" panose="020B0602020104020603" pitchFamily="34" charset="77"/>
                      </a:endParaRPr>
                    </a:p>
                  </a:txBody>
                  <a:tcPr>
                    <a:noFill/>
                  </a:tcPr>
                </a:tc>
                <a:tc>
                  <a:txBody>
                    <a:bodyPr/>
                    <a:lstStyle/>
                    <a:p>
                      <a:endParaRPr lang="en-US" sz="1400">
                        <a:latin typeface="Tw Cen MT" panose="020B0602020104020603" pitchFamily="34" charset="77"/>
                      </a:endParaRPr>
                    </a:p>
                  </a:txBody>
                  <a:tcPr>
                    <a:noFill/>
                  </a:tcPr>
                </a:tc>
                <a:tc>
                  <a:txBody>
                    <a:bodyPr/>
                    <a:lstStyle/>
                    <a:p>
                      <a:pPr algn="ctr"/>
                      <a:r>
                        <a:rPr lang="en-US" sz="1400">
                          <a:latin typeface="Tw Cen MT" panose="020B0602020104020603" pitchFamily="34" charset="77"/>
                        </a:rPr>
                        <a:t>2014</a:t>
                      </a:r>
                    </a:p>
                  </a:txBody>
                  <a:tcPr>
                    <a:noFill/>
                  </a:tcPr>
                </a:tc>
                <a:tc>
                  <a:txBody>
                    <a:bodyPr/>
                    <a:lstStyle/>
                    <a:p>
                      <a:pPr algn="ctr"/>
                      <a:r>
                        <a:rPr lang="en-US" sz="1400">
                          <a:latin typeface="Tw Cen MT" panose="020B0602020104020603" pitchFamily="34" charset="77"/>
                        </a:rPr>
                        <a:t>$13.3B</a:t>
                      </a:r>
                    </a:p>
                  </a:txBody>
                  <a:tcPr>
                    <a:noFill/>
                  </a:tcPr>
                </a:tc>
                <a:tc>
                  <a:txBody>
                    <a:bodyPr/>
                    <a:lstStyle/>
                    <a:p>
                      <a:r>
                        <a:rPr lang="en-US" sz="1400">
                          <a:latin typeface="Tw Cen MT" panose="020B0602020104020603" pitchFamily="34" charset="77"/>
                        </a:rPr>
                        <a:t>Zimmer (Orthopedic) acquisition of Biomet (Surgical Devices) diversifies Zimmer’s offerings.</a:t>
                      </a:r>
                    </a:p>
                  </a:txBody>
                  <a:tcPr>
                    <a:noFill/>
                  </a:tcPr>
                </a:tc>
                <a:extLst>
                  <a:ext uri="{0D108BD9-81ED-4DB2-BD59-A6C34878D82A}">
                    <a16:rowId xmlns:a16="http://schemas.microsoft.com/office/drawing/2014/main" val="2731815669"/>
                  </a:ext>
                </a:extLst>
              </a:tr>
              <a:tr h="370840">
                <a:tc>
                  <a:txBody>
                    <a:bodyPr/>
                    <a:lstStyle/>
                    <a:p>
                      <a:endParaRPr lang="en-US" sz="1400">
                        <a:latin typeface="Tw Cen MT" panose="020B0602020104020603" pitchFamily="34" charset="77"/>
                      </a:endParaRPr>
                    </a:p>
                  </a:txBody>
                  <a:tcPr>
                    <a:noFill/>
                  </a:tcPr>
                </a:tc>
                <a:tc>
                  <a:txBody>
                    <a:bodyPr/>
                    <a:lstStyle/>
                    <a:p>
                      <a:endParaRPr lang="en-US" sz="1400">
                        <a:latin typeface="Tw Cen MT" panose="020B0602020104020603" pitchFamily="34" charset="77"/>
                      </a:endParaRPr>
                    </a:p>
                  </a:txBody>
                  <a:tcPr>
                    <a:noFill/>
                  </a:tcPr>
                </a:tc>
                <a:tc>
                  <a:txBody>
                    <a:bodyPr/>
                    <a:lstStyle/>
                    <a:p>
                      <a:pPr algn="ctr"/>
                      <a:r>
                        <a:rPr lang="en-US" sz="1400">
                          <a:latin typeface="Tw Cen MT" panose="020B0602020104020603" pitchFamily="34" charset="77"/>
                        </a:rPr>
                        <a:t>2015</a:t>
                      </a:r>
                    </a:p>
                  </a:txBody>
                  <a:tcPr>
                    <a:noFill/>
                  </a:tcPr>
                </a:tc>
                <a:tc>
                  <a:txBody>
                    <a:bodyPr/>
                    <a:lstStyle/>
                    <a:p>
                      <a:pPr algn="ctr"/>
                      <a:r>
                        <a:rPr lang="en-US" sz="1400">
                          <a:latin typeface="Tw Cen MT" panose="020B0602020104020603" pitchFamily="34" charset="77"/>
                        </a:rPr>
                        <a:t>$50B</a:t>
                      </a:r>
                    </a:p>
                  </a:txBody>
                  <a:tcPr>
                    <a:noFill/>
                  </a:tcPr>
                </a:tc>
                <a:tc>
                  <a:txBody>
                    <a:bodyPr/>
                    <a:lstStyle/>
                    <a:p>
                      <a:r>
                        <a:rPr lang="en-US" sz="1400">
                          <a:latin typeface="Tw Cen MT" panose="020B0602020104020603" pitchFamily="34" charset="77"/>
                        </a:rPr>
                        <a:t>Product diversification strategy; also operational efficiencies.</a:t>
                      </a:r>
                    </a:p>
                  </a:txBody>
                  <a:tcPr>
                    <a:noFill/>
                  </a:tcPr>
                </a:tc>
                <a:extLst>
                  <a:ext uri="{0D108BD9-81ED-4DB2-BD59-A6C34878D82A}">
                    <a16:rowId xmlns:a16="http://schemas.microsoft.com/office/drawing/2014/main" val="759162894"/>
                  </a:ext>
                </a:extLst>
              </a:tr>
              <a:tr h="370840">
                <a:tc>
                  <a:txBody>
                    <a:bodyPr/>
                    <a:lstStyle/>
                    <a:p>
                      <a:endParaRPr lang="en-US" sz="1400">
                        <a:latin typeface="Tw Cen MT" panose="020B0602020104020603" pitchFamily="34" charset="77"/>
                      </a:endParaRPr>
                    </a:p>
                  </a:txBody>
                  <a:tcPr>
                    <a:noFill/>
                  </a:tcPr>
                </a:tc>
                <a:tc>
                  <a:txBody>
                    <a:bodyPr/>
                    <a:lstStyle/>
                    <a:p>
                      <a:endParaRPr lang="en-US" sz="1400">
                        <a:latin typeface="Tw Cen MT" panose="020B0602020104020603" pitchFamily="34" charset="77"/>
                      </a:endParaRPr>
                    </a:p>
                  </a:txBody>
                  <a:tcPr>
                    <a:noFill/>
                  </a:tcPr>
                </a:tc>
                <a:tc>
                  <a:txBody>
                    <a:bodyPr/>
                    <a:lstStyle/>
                    <a:p>
                      <a:pPr algn="ctr"/>
                      <a:r>
                        <a:rPr lang="en-US" sz="1400">
                          <a:latin typeface="Tw Cen MT" panose="020B0602020104020603" pitchFamily="34" charset="77"/>
                        </a:rPr>
                        <a:t>2015</a:t>
                      </a:r>
                    </a:p>
                  </a:txBody>
                  <a:tcPr>
                    <a:noFill/>
                  </a:tcPr>
                </a:tc>
                <a:tc>
                  <a:txBody>
                    <a:bodyPr/>
                    <a:lstStyle/>
                    <a:p>
                      <a:pPr algn="ctr"/>
                      <a:r>
                        <a:rPr lang="en-US" sz="1400">
                          <a:latin typeface="Tw Cen MT" panose="020B0602020104020603" pitchFamily="34" charset="77"/>
                        </a:rPr>
                        <a:t>$12.5B</a:t>
                      </a:r>
                    </a:p>
                  </a:txBody>
                  <a:tcPr>
                    <a:noFill/>
                  </a:tcPr>
                </a:tc>
                <a:tc>
                  <a:txBody>
                    <a:bodyPr/>
                    <a:lstStyle/>
                    <a:p>
                      <a:r>
                        <a:rPr lang="en-US" sz="1400">
                          <a:latin typeface="Tw Cen MT" panose="020B0602020104020603" pitchFamily="34" charset="77"/>
                        </a:rPr>
                        <a:t>Complement to BD’s medication management products.</a:t>
                      </a:r>
                    </a:p>
                  </a:txBody>
                  <a:tcPr>
                    <a:noFill/>
                  </a:tcPr>
                </a:tc>
                <a:extLst>
                  <a:ext uri="{0D108BD9-81ED-4DB2-BD59-A6C34878D82A}">
                    <a16:rowId xmlns:a16="http://schemas.microsoft.com/office/drawing/2014/main" val="831705588"/>
                  </a:ext>
                </a:extLst>
              </a:tr>
              <a:tr h="370840">
                <a:tc>
                  <a:txBody>
                    <a:bodyPr/>
                    <a:lstStyle/>
                    <a:p>
                      <a:endParaRPr lang="en-US" sz="1400">
                        <a:latin typeface="Tw Cen MT" panose="020B0602020104020603" pitchFamily="34" charset="77"/>
                      </a:endParaRPr>
                    </a:p>
                  </a:txBody>
                  <a:tcPr>
                    <a:noFill/>
                  </a:tcPr>
                </a:tc>
                <a:tc>
                  <a:txBody>
                    <a:bodyPr/>
                    <a:lstStyle/>
                    <a:p>
                      <a:endParaRPr lang="en-US" sz="1400">
                        <a:latin typeface="Tw Cen MT" panose="020B0602020104020603" pitchFamily="34" charset="77"/>
                      </a:endParaRPr>
                    </a:p>
                  </a:txBody>
                  <a:tcPr>
                    <a:noFill/>
                  </a:tcPr>
                </a:tc>
                <a:tc>
                  <a:txBody>
                    <a:bodyPr/>
                    <a:lstStyle/>
                    <a:p>
                      <a:pPr algn="ctr"/>
                      <a:r>
                        <a:rPr lang="en-US" sz="1400">
                          <a:latin typeface="Tw Cen MT" panose="020B0602020104020603" pitchFamily="34" charset="77"/>
                        </a:rPr>
                        <a:t>2017</a:t>
                      </a:r>
                    </a:p>
                  </a:txBody>
                  <a:tcPr>
                    <a:noFill/>
                  </a:tcPr>
                </a:tc>
                <a:tc>
                  <a:txBody>
                    <a:bodyPr/>
                    <a:lstStyle/>
                    <a:p>
                      <a:pPr algn="ctr"/>
                      <a:r>
                        <a:rPr lang="en-US" sz="1400">
                          <a:latin typeface="Tw Cen MT" panose="020B0602020104020603" pitchFamily="34" charset="77"/>
                        </a:rPr>
                        <a:t>$23.6B</a:t>
                      </a:r>
                    </a:p>
                  </a:txBody>
                  <a:tcPr>
                    <a:noFill/>
                  </a:tcPr>
                </a:tc>
                <a:tc>
                  <a:txBody>
                    <a:bodyPr/>
                    <a:lstStyle/>
                    <a:p>
                      <a:r>
                        <a:rPr lang="en-US" sz="1400">
                          <a:latin typeface="Tw Cen MT" panose="020B0602020104020603" pitchFamily="34" charset="77"/>
                        </a:rPr>
                        <a:t>Added Chronic Pain business to Abbott and improved Abbott’s cardiovascular business. </a:t>
                      </a:r>
                    </a:p>
                  </a:txBody>
                  <a:tcPr>
                    <a:noFill/>
                  </a:tcPr>
                </a:tc>
                <a:extLst>
                  <a:ext uri="{0D108BD9-81ED-4DB2-BD59-A6C34878D82A}">
                    <a16:rowId xmlns:a16="http://schemas.microsoft.com/office/drawing/2014/main" val="698895105"/>
                  </a:ext>
                </a:extLst>
              </a:tr>
              <a:tr h="370840">
                <a:tc>
                  <a:txBody>
                    <a:bodyPr/>
                    <a:lstStyle/>
                    <a:p>
                      <a:endParaRPr lang="en-US" sz="1400">
                        <a:latin typeface="Tw Cen MT" panose="020B0602020104020603" pitchFamily="34" charset="77"/>
                      </a:endParaRPr>
                    </a:p>
                  </a:txBody>
                  <a:tcPr>
                    <a:noFill/>
                  </a:tcPr>
                </a:tc>
                <a:tc>
                  <a:txBody>
                    <a:bodyPr/>
                    <a:lstStyle/>
                    <a:p>
                      <a:endParaRPr lang="en-US" sz="1400">
                        <a:latin typeface="Tw Cen MT" panose="020B0602020104020603" pitchFamily="34" charset="77"/>
                      </a:endParaRPr>
                    </a:p>
                  </a:txBody>
                  <a:tcPr>
                    <a:noFill/>
                  </a:tcPr>
                </a:tc>
                <a:tc>
                  <a:txBody>
                    <a:bodyPr/>
                    <a:lstStyle/>
                    <a:p>
                      <a:pPr algn="ctr"/>
                      <a:r>
                        <a:rPr lang="en-US" sz="1400">
                          <a:latin typeface="Tw Cen MT" panose="020B0602020104020603" pitchFamily="34" charset="77"/>
                        </a:rPr>
                        <a:t>2017</a:t>
                      </a:r>
                    </a:p>
                  </a:txBody>
                  <a:tcPr>
                    <a:noFill/>
                  </a:tcPr>
                </a:tc>
                <a:tc>
                  <a:txBody>
                    <a:bodyPr/>
                    <a:lstStyle/>
                    <a:p>
                      <a:pPr algn="ctr"/>
                      <a:r>
                        <a:rPr lang="en-US" sz="1400">
                          <a:latin typeface="Tw Cen MT" panose="020B0602020104020603" pitchFamily="34" charset="77"/>
                        </a:rPr>
                        <a:t>$25B</a:t>
                      </a:r>
                    </a:p>
                  </a:txBody>
                  <a:tcPr>
                    <a:noFill/>
                  </a:tcPr>
                </a:tc>
                <a:tc>
                  <a:txBody>
                    <a:bodyPr/>
                    <a:lstStyle/>
                    <a:p>
                      <a:r>
                        <a:rPr lang="en-US" sz="1400">
                          <a:latin typeface="Tw Cen MT" panose="020B0602020104020603" pitchFamily="34" charset="77"/>
                        </a:rPr>
                        <a:t>Increased BD’s market share in medication management and infection prevention.</a:t>
                      </a:r>
                    </a:p>
                  </a:txBody>
                  <a:tcPr>
                    <a:noFill/>
                  </a:tcPr>
                </a:tc>
                <a:extLst>
                  <a:ext uri="{0D108BD9-81ED-4DB2-BD59-A6C34878D82A}">
                    <a16:rowId xmlns:a16="http://schemas.microsoft.com/office/drawing/2014/main" val="2922068734"/>
                  </a:ext>
                </a:extLst>
              </a:tr>
            </a:tbl>
          </a:graphicData>
        </a:graphic>
      </p:graphicFrame>
      <p:pic>
        <p:nvPicPr>
          <p:cNvPr id="33" name="Picture 4" descr="Becton Dickinson Logo PNG Transparent - PngPix">
            <a:extLst>
              <a:ext uri="{FF2B5EF4-FFF2-40B4-BE49-F238E27FC236}">
                <a16:creationId xmlns:a16="http://schemas.microsoft.com/office/drawing/2014/main" id="{89EE0D88-12D7-E349-9FFA-F755726D2B81}"/>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977870" y="3168668"/>
            <a:ext cx="891449" cy="387423"/>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6" descr="BARD MEDICAL MNFG 1 ⋆ Free Vectors, Logos, Icons and ...">
            <a:extLst>
              <a:ext uri="{FF2B5EF4-FFF2-40B4-BE49-F238E27FC236}">
                <a16:creationId xmlns:a16="http://schemas.microsoft.com/office/drawing/2014/main" id="{852ACD2D-EDF9-A14F-9C11-8C32FE82D9EB}"/>
              </a:ext>
            </a:extLst>
          </p:cNvPr>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2862487" y="4266974"/>
            <a:ext cx="1003687" cy="237158"/>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8" descr="Abbott Logo PNG Transparent - PngPix">
            <a:extLst>
              <a:ext uri="{FF2B5EF4-FFF2-40B4-BE49-F238E27FC236}">
                <a16:creationId xmlns:a16="http://schemas.microsoft.com/office/drawing/2014/main" id="{1071128C-987E-E14F-AE48-659025778665}"/>
              </a:ext>
            </a:extLst>
          </p:cNvPr>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862131" y="3693014"/>
            <a:ext cx="1122928" cy="393262"/>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10" descr="Medtronic - Logos Download">
            <a:extLst>
              <a:ext uri="{FF2B5EF4-FFF2-40B4-BE49-F238E27FC236}">
                <a16:creationId xmlns:a16="http://schemas.microsoft.com/office/drawing/2014/main" id="{908487F3-47A6-EC4B-B9DA-B0E946AFAB09}"/>
              </a:ext>
            </a:extLst>
          </p:cNvPr>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862131" y="2690402"/>
            <a:ext cx="1310548" cy="315195"/>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12" descr="Threat Intelligence Customer Success Stories | Recorded Future">
            <a:extLst>
              <a:ext uri="{FF2B5EF4-FFF2-40B4-BE49-F238E27FC236}">
                <a16:creationId xmlns:a16="http://schemas.microsoft.com/office/drawing/2014/main" id="{1141C5A4-BA4B-CE4B-8034-F80696FE0AA3}"/>
              </a:ext>
            </a:extLst>
          </p:cNvPr>
          <p:cNvPicPr>
            <a:picLocks noChangeAspect="1" noChangeArrowheads="1"/>
          </p:cNvPicPr>
          <p:nvPr/>
        </p:nvPicPr>
        <p:blipFill>
          <a:blip r:embed="rId8" cstate="print">
            <a:extLst>
              <a:ext uri="{28A0092B-C50C-407E-A947-70E740481C1C}">
                <a14:useLocalDpi xmlns:a14="http://schemas.microsoft.com/office/drawing/2010/main"/>
              </a:ext>
            </a:extLst>
          </a:blip>
          <a:srcRect/>
          <a:stretch>
            <a:fillRect/>
          </a:stretch>
        </p:blipFill>
        <p:spPr bwMode="auto">
          <a:xfrm>
            <a:off x="2778361" y="3772300"/>
            <a:ext cx="1483273" cy="222178"/>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14" descr="CareFusion">
            <a:extLst>
              <a:ext uri="{FF2B5EF4-FFF2-40B4-BE49-F238E27FC236}">
                <a16:creationId xmlns:a16="http://schemas.microsoft.com/office/drawing/2014/main" id="{8351FE47-4D49-1D4F-AE89-02DE68A5DDD4}"/>
              </a:ext>
            </a:extLst>
          </p:cNvPr>
          <p:cNvPicPr>
            <a:picLocks noChangeAspect="1" noChangeArrowheads="1"/>
          </p:cNvPicPr>
          <p:nvPr/>
        </p:nvPicPr>
        <p:blipFill rotWithShape="1">
          <a:blip r:embed="rId9" cstate="print">
            <a:extLst>
              <a:ext uri="{28A0092B-C50C-407E-A947-70E740481C1C}">
                <a14:useLocalDpi xmlns:a14="http://schemas.microsoft.com/office/drawing/2010/main"/>
              </a:ext>
            </a:extLst>
          </a:blip>
          <a:srcRect/>
          <a:stretch/>
        </p:blipFill>
        <p:spPr bwMode="auto">
          <a:xfrm>
            <a:off x="2728613" y="3251063"/>
            <a:ext cx="1367944" cy="372827"/>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38">
            <a:extLst>
              <a:ext uri="{FF2B5EF4-FFF2-40B4-BE49-F238E27FC236}">
                <a16:creationId xmlns:a16="http://schemas.microsoft.com/office/drawing/2014/main" id="{4B553131-29BE-EB45-876B-379B395AAA01}"/>
              </a:ext>
            </a:extLst>
          </p:cNvPr>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3025283" y="1764408"/>
            <a:ext cx="774604" cy="281342"/>
          </a:xfrm>
          <a:prstGeom prst="rect">
            <a:avLst/>
          </a:prstGeom>
        </p:spPr>
      </p:pic>
      <p:pic>
        <p:nvPicPr>
          <p:cNvPr id="40" name="Picture 16">
            <a:extLst>
              <a:ext uri="{FF2B5EF4-FFF2-40B4-BE49-F238E27FC236}">
                <a16:creationId xmlns:a16="http://schemas.microsoft.com/office/drawing/2014/main" id="{9AA6A9B2-033F-8540-A581-E7C176D16684}"/>
              </a:ext>
            </a:extLst>
          </p:cNvPr>
          <p:cNvPicPr>
            <a:picLocks noChangeAspect="1" noChangeArrowheads="1"/>
          </p:cNvPicPr>
          <p:nvPr/>
        </p:nvPicPr>
        <p:blipFill>
          <a:blip r:embed="rId11" cstate="print">
            <a:extLst>
              <a:ext uri="{28A0092B-C50C-407E-A947-70E740481C1C}">
                <a14:useLocalDpi xmlns:a14="http://schemas.microsoft.com/office/drawing/2010/main"/>
              </a:ext>
            </a:extLst>
          </a:blip>
          <a:srcRect/>
          <a:stretch>
            <a:fillRect/>
          </a:stretch>
        </p:blipFill>
        <p:spPr bwMode="auto">
          <a:xfrm>
            <a:off x="983744" y="2220883"/>
            <a:ext cx="943821" cy="336510"/>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18" descr="Covidien To Divest Assets Before Medtronic Merger">
            <a:extLst>
              <a:ext uri="{FF2B5EF4-FFF2-40B4-BE49-F238E27FC236}">
                <a16:creationId xmlns:a16="http://schemas.microsoft.com/office/drawing/2014/main" id="{2F0B1BC6-7CAF-AC4F-8F32-7F44B88FC78B}"/>
              </a:ext>
            </a:extLst>
          </p:cNvPr>
          <p:cNvPicPr>
            <a:picLocks noChangeAspect="1" noChangeArrowheads="1"/>
          </p:cNvPicPr>
          <p:nvPr/>
        </p:nvPicPr>
        <p:blipFill>
          <a:blip r:embed="rId12" cstate="print">
            <a:extLst>
              <a:ext uri="{28A0092B-C50C-407E-A947-70E740481C1C}">
                <a14:useLocalDpi xmlns:a14="http://schemas.microsoft.com/office/drawing/2010/main"/>
              </a:ext>
            </a:extLst>
          </a:blip>
          <a:srcRect/>
          <a:stretch>
            <a:fillRect/>
          </a:stretch>
        </p:blipFill>
        <p:spPr bwMode="auto">
          <a:xfrm>
            <a:off x="2966869" y="2614624"/>
            <a:ext cx="899305" cy="599538"/>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20" descr="Biomet on the Forbes America's Largest Private Companies List">
            <a:extLst>
              <a:ext uri="{FF2B5EF4-FFF2-40B4-BE49-F238E27FC236}">
                <a16:creationId xmlns:a16="http://schemas.microsoft.com/office/drawing/2014/main" id="{AD9CEABB-91CC-D441-9270-0F958A3B0784}"/>
              </a:ext>
            </a:extLst>
          </p:cNvPr>
          <p:cNvPicPr>
            <a:picLocks noChangeAspect="1" noChangeArrowheads="1"/>
          </p:cNvPicPr>
          <p:nvPr/>
        </p:nvPicPr>
        <p:blipFill rotWithShape="1">
          <a:blip r:embed="rId13" cstate="print">
            <a:extLst>
              <a:ext uri="{28A0092B-C50C-407E-A947-70E740481C1C}">
                <a14:useLocalDpi xmlns:a14="http://schemas.microsoft.com/office/drawing/2010/main"/>
              </a:ext>
            </a:extLst>
          </a:blip>
          <a:srcRect/>
          <a:stretch/>
        </p:blipFill>
        <p:spPr bwMode="auto">
          <a:xfrm>
            <a:off x="2778361" y="2211512"/>
            <a:ext cx="1268448" cy="313388"/>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22" descr="Johnson and Johnson Logo Vector (Pharmaceutical company ...">
            <a:extLst>
              <a:ext uri="{FF2B5EF4-FFF2-40B4-BE49-F238E27FC236}">
                <a16:creationId xmlns:a16="http://schemas.microsoft.com/office/drawing/2014/main" id="{2D81CE90-3A93-6740-BB42-FFD5AE1B1225}"/>
              </a:ext>
            </a:extLst>
          </p:cNvPr>
          <p:cNvPicPr>
            <a:picLocks noChangeAspect="1" noChangeArrowheads="1"/>
          </p:cNvPicPr>
          <p:nvPr/>
        </p:nvPicPr>
        <p:blipFill rotWithShape="1">
          <a:blip r:embed="rId14" cstate="print">
            <a:extLst>
              <a:ext uri="{28A0092B-C50C-407E-A947-70E740481C1C}">
                <a14:useLocalDpi xmlns:a14="http://schemas.microsoft.com/office/drawing/2010/main"/>
              </a:ext>
            </a:extLst>
          </a:blip>
          <a:srcRect/>
          <a:stretch/>
        </p:blipFill>
        <p:spPr bwMode="auto">
          <a:xfrm>
            <a:off x="947119" y="1816576"/>
            <a:ext cx="1241234" cy="231788"/>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4" descr="Becton Dickinson Logo PNG Transparent - PngPix">
            <a:extLst>
              <a:ext uri="{FF2B5EF4-FFF2-40B4-BE49-F238E27FC236}">
                <a16:creationId xmlns:a16="http://schemas.microsoft.com/office/drawing/2014/main" id="{2DF3DEE9-27A6-2A44-93C5-EBA06DEAFF30}"/>
              </a:ext>
            </a:extLst>
          </p:cNvPr>
          <p:cNvPicPr>
            <a:picLocks noChangeAspect="1" noChangeArrowheads="1"/>
          </p:cNvPicPr>
          <p:nvPr/>
        </p:nvPicPr>
        <p:blipFill>
          <a:blip r:embed="rId15" cstate="print">
            <a:extLst>
              <a:ext uri="{28A0092B-C50C-407E-A947-70E740481C1C}">
                <a14:useLocalDpi xmlns:a14="http://schemas.microsoft.com/office/drawing/2010/main"/>
              </a:ext>
            </a:extLst>
          </a:blip>
          <a:srcRect/>
          <a:stretch>
            <a:fillRect/>
          </a:stretch>
        </p:blipFill>
        <p:spPr bwMode="auto">
          <a:xfrm>
            <a:off x="1060472" y="4223199"/>
            <a:ext cx="726247" cy="315626"/>
          </a:xfrm>
          <a:prstGeom prst="rect">
            <a:avLst/>
          </a:prstGeom>
          <a:noFill/>
          <a:extLst>
            <a:ext uri="{909E8E84-426E-40DD-AFC4-6F175D3DCCD1}">
              <a14:hiddenFill xmlns:a14="http://schemas.microsoft.com/office/drawing/2010/main">
                <a:solidFill>
                  <a:srgbClr val="FFFFFF"/>
                </a:solidFill>
              </a14:hiddenFill>
            </a:ext>
          </a:extLst>
        </p:spPr>
      </p:pic>
      <p:sp>
        <p:nvSpPr>
          <p:cNvPr id="45" name="TextBox 44">
            <a:extLst>
              <a:ext uri="{FF2B5EF4-FFF2-40B4-BE49-F238E27FC236}">
                <a16:creationId xmlns:a16="http://schemas.microsoft.com/office/drawing/2014/main" id="{EF87C8DA-BD7B-3A46-839B-4D2FFF142D80}"/>
              </a:ext>
            </a:extLst>
          </p:cNvPr>
          <p:cNvSpPr txBox="1"/>
          <p:nvPr/>
        </p:nvSpPr>
        <p:spPr>
          <a:xfrm>
            <a:off x="3610970" y="5354339"/>
            <a:ext cx="184731" cy="369332"/>
          </a:xfrm>
          <a:prstGeom prst="rect">
            <a:avLst/>
          </a:prstGeom>
          <a:noFill/>
        </p:spPr>
        <p:txBody>
          <a:bodyPr wrap="none" rtlCol="0">
            <a:spAutoFit/>
          </a:bodyPr>
          <a:lstStyle/>
          <a:p>
            <a:endParaRPr lang="en-US"/>
          </a:p>
        </p:txBody>
      </p:sp>
      <p:sp>
        <p:nvSpPr>
          <p:cNvPr id="46" name="Rectangle 45">
            <a:extLst>
              <a:ext uri="{FF2B5EF4-FFF2-40B4-BE49-F238E27FC236}">
                <a16:creationId xmlns:a16="http://schemas.microsoft.com/office/drawing/2014/main" id="{26CFDC47-2C88-9C43-98C3-C15622BF94B5}"/>
              </a:ext>
            </a:extLst>
          </p:cNvPr>
          <p:cNvSpPr/>
          <p:nvPr/>
        </p:nvSpPr>
        <p:spPr>
          <a:xfrm>
            <a:off x="389677" y="5849503"/>
            <a:ext cx="1204856" cy="634701"/>
          </a:xfrm>
          <a:prstGeom prst="rect">
            <a:avLst/>
          </a:prstGeom>
          <a:solidFill>
            <a:srgbClr val="07A7E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a:latin typeface="Tw Cen MT" panose="020B0602020104020603" pitchFamily="34" charset="77"/>
              </a:rPr>
              <a:t>3500</a:t>
            </a:r>
          </a:p>
        </p:txBody>
      </p:sp>
      <p:sp>
        <p:nvSpPr>
          <p:cNvPr id="47" name="Rectangle 46">
            <a:extLst>
              <a:ext uri="{FF2B5EF4-FFF2-40B4-BE49-F238E27FC236}">
                <a16:creationId xmlns:a16="http://schemas.microsoft.com/office/drawing/2014/main" id="{39DD4277-7849-AD46-AA98-00B870A1527A}"/>
              </a:ext>
            </a:extLst>
          </p:cNvPr>
          <p:cNvSpPr/>
          <p:nvPr/>
        </p:nvSpPr>
        <p:spPr>
          <a:xfrm>
            <a:off x="3186665" y="5879220"/>
            <a:ext cx="1204856" cy="634701"/>
          </a:xfrm>
          <a:prstGeom prst="rect">
            <a:avLst/>
          </a:prstGeom>
          <a:solidFill>
            <a:srgbClr val="07A7E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a:latin typeface="Tw Cen MT" panose="020B0602020104020603" pitchFamily="34" charset="77"/>
              </a:rPr>
              <a:t>4000</a:t>
            </a:r>
            <a:endParaRPr lang="en-US" b="1">
              <a:latin typeface="Tw Cen MT" panose="020B0602020104020603" pitchFamily="34" charset="77"/>
            </a:endParaRPr>
          </a:p>
        </p:txBody>
      </p:sp>
      <p:pic>
        <p:nvPicPr>
          <p:cNvPr id="48" name="Picture 2" descr="Covidien Plc: Increased Confidence on COV Calls | The ...">
            <a:extLst>
              <a:ext uri="{FF2B5EF4-FFF2-40B4-BE49-F238E27FC236}">
                <a16:creationId xmlns:a16="http://schemas.microsoft.com/office/drawing/2014/main" id="{F34B365D-97DF-0C40-82D6-C26ACB406849}"/>
              </a:ext>
            </a:extLst>
          </p:cNvPr>
          <p:cNvPicPr>
            <a:picLocks noChangeAspect="1" noChangeArrowheads="1"/>
          </p:cNvPicPr>
          <p:nvPr/>
        </p:nvPicPr>
        <p:blipFill rotWithShape="1">
          <a:blip r:embed="rId16" cstate="print">
            <a:extLst>
              <a:ext uri="{28A0092B-C50C-407E-A947-70E740481C1C}">
                <a14:useLocalDpi xmlns:a14="http://schemas.microsoft.com/office/drawing/2010/main"/>
              </a:ext>
            </a:extLst>
          </a:blip>
          <a:srcRect/>
          <a:stretch/>
        </p:blipFill>
        <p:spPr bwMode="auto">
          <a:xfrm>
            <a:off x="3122117" y="5440123"/>
            <a:ext cx="1351520" cy="333178"/>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4" descr="Phoenix Brain Tumor Walk | Events | National Brain Tumor ...">
            <a:extLst>
              <a:ext uri="{FF2B5EF4-FFF2-40B4-BE49-F238E27FC236}">
                <a16:creationId xmlns:a16="http://schemas.microsoft.com/office/drawing/2014/main" id="{8323CF9E-5A1B-6048-8AFD-2753836A8040}"/>
              </a:ext>
            </a:extLst>
          </p:cNvPr>
          <p:cNvPicPr>
            <a:picLocks noChangeAspect="1" noChangeArrowheads="1"/>
          </p:cNvPicPr>
          <p:nvPr/>
        </p:nvPicPr>
        <p:blipFill rotWithShape="1">
          <a:blip r:embed="rId17" cstate="print">
            <a:extLst>
              <a:ext uri="{28A0092B-C50C-407E-A947-70E740481C1C}">
                <a14:useLocalDpi xmlns:a14="http://schemas.microsoft.com/office/drawing/2010/main"/>
              </a:ext>
            </a:extLst>
          </a:blip>
          <a:srcRect/>
          <a:stretch/>
        </p:blipFill>
        <p:spPr bwMode="auto">
          <a:xfrm>
            <a:off x="421951" y="5440123"/>
            <a:ext cx="1124174" cy="247968"/>
          </a:xfrm>
          <a:prstGeom prst="rect">
            <a:avLst/>
          </a:prstGeom>
          <a:noFill/>
          <a:extLst>
            <a:ext uri="{909E8E84-426E-40DD-AFC4-6F175D3DCCD1}">
              <a14:hiddenFill xmlns:a14="http://schemas.microsoft.com/office/drawing/2010/main">
                <a:solidFill>
                  <a:srgbClr val="FFFFFF"/>
                </a:solidFill>
              </a14:hiddenFill>
            </a:ext>
          </a:extLst>
        </p:spPr>
      </p:pic>
      <p:sp>
        <p:nvSpPr>
          <p:cNvPr id="50" name="Down Arrow 49">
            <a:extLst>
              <a:ext uri="{FF2B5EF4-FFF2-40B4-BE49-F238E27FC236}">
                <a16:creationId xmlns:a16="http://schemas.microsoft.com/office/drawing/2014/main" id="{CDC029C2-1940-3448-9FFB-A962E04A69F4}"/>
              </a:ext>
            </a:extLst>
          </p:cNvPr>
          <p:cNvSpPr/>
          <p:nvPr/>
        </p:nvSpPr>
        <p:spPr>
          <a:xfrm rot="16200000">
            <a:off x="4598800" y="5978717"/>
            <a:ext cx="1269402" cy="355003"/>
          </a:xfrm>
          <a:prstGeom prst="downArrow">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Cross 50">
            <a:extLst>
              <a:ext uri="{FF2B5EF4-FFF2-40B4-BE49-F238E27FC236}">
                <a16:creationId xmlns:a16="http://schemas.microsoft.com/office/drawing/2014/main" id="{A12C48B4-742C-A743-8605-5CD721EFF471}"/>
              </a:ext>
            </a:extLst>
          </p:cNvPr>
          <p:cNvSpPr/>
          <p:nvPr/>
        </p:nvSpPr>
        <p:spPr>
          <a:xfrm>
            <a:off x="2188353" y="5988328"/>
            <a:ext cx="404492" cy="375629"/>
          </a:xfrm>
          <a:prstGeom prst="plus">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a:extLst>
              <a:ext uri="{FF2B5EF4-FFF2-40B4-BE49-F238E27FC236}">
                <a16:creationId xmlns:a16="http://schemas.microsoft.com/office/drawing/2014/main" id="{B7B3308E-5115-3046-82EB-8971BF6DA1E9}"/>
              </a:ext>
            </a:extLst>
          </p:cNvPr>
          <p:cNvSpPr txBox="1"/>
          <p:nvPr/>
        </p:nvSpPr>
        <p:spPr>
          <a:xfrm>
            <a:off x="421951" y="6513921"/>
            <a:ext cx="1124174" cy="276999"/>
          </a:xfrm>
          <a:prstGeom prst="rect">
            <a:avLst/>
          </a:prstGeom>
          <a:noFill/>
        </p:spPr>
        <p:txBody>
          <a:bodyPr wrap="square" rtlCol="0">
            <a:spAutoFit/>
          </a:bodyPr>
          <a:lstStyle/>
          <a:p>
            <a:r>
              <a:rPr lang="en-US" sz="1200">
                <a:latin typeface="Tw Cen MT" panose="020B0602020104020603" pitchFamily="34" charset="77"/>
              </a:rPr>
              <a:t># of suppliers</a:t>
            </a:r>
          </a:p>
        </p:txBody>
      </p:sp>
      <p:sp>
        <p:nvSpPr>
          <p:cNvPr id="53" name="TextBox 52">
            <a:extLst>
              <a:ext uri="{FF2B5EF4-FFF2-40B4-BE49-F238E27FC236}">
                <a16:creationId xmlns:a16="http://schemas.microsoft.com/office/drawing/2014/main" id="{6B39D6BB-2D28-B444-8E29-98AD17409A3A}"/>
              </a:ext>
            </a:extLst>
          </p:cNvPr>
          <p:cNvSpPr txBox="1"/>
          <p:nvPr/>
        </p:nvSpPr>
        <p:spPr>
          <a:xfrm>
            <a:off x="3267347" y="6558186"/>
            <a:ext cx="1124174" cy="276999"/>
          </a:xfrm>
          <a:prstGeom prst="rect">
            <a:avLst/>
          </a:prstGeom>
          <a:noFill/>
        </p:spPr>
        <p:txBody>
          <a:bodyPr wrap="square" rtlCol="0">
            <a:spAutoFit/>
          </a:bodyPr>
          <a:lstStyle/>
          <a:p>
            <a:r>
              <a:rPr lang="en-US" sz="1200">
                <a:latin typeface="Tw Cen MT" panose="020B0602020104020603" pitchFamily="34" charset="77"/>
              </a:rPr>
              <a:t># of suppliers</a:t>
            </a:r>
          </a:p>
        </p:txBody>
      </p:sp>
      <p:sp>
        <p:nvSpPr>
          <p:cNvPr id="54" name="TextBox 53">
            <a:extLst>
              <a:ext uri="{FF2B5EF4-FFF2-40B4-BE49-F238E27FC236}">
                <a16:creationId xmlns:a16="http://schemas.microsoft.com/office/drawing/2014/main" id="{C5657D55-AD5D-8342-AC1B-92B654B9C9F1}"/>
              </a:ext>
            </a:extLst>
          </p:cNvPr>
          <p:cNvSpPr txBox="1"/>
          <p:nvPr/>
        </p:nvSpPr>
        <p:spPr>
          <a:xfrm>
            <a:off x="389677" y="4836289"/>
            <a:ext cx="4170734" cy="369332"/>
          </a:xfrm>
          <a:prstGeom prst="rect">
            <a:avLst/>
          </a:prstGeom>
          <a:noFill/>
        </p:spPr>
        <p:txBody>
          <a:bodyPr wrap="square" rtlCol="0">
            <a:spAutoFit/>
          </a:bodyPr>
          <a:lstStyle/>
          <a:p>
            <a:pPr algn="ctr"/>
            <a:r>
              <a:rPr lang="en-US">
                <a:latin typeface="Tw Cen MT" panose="020B0602020104020603" pitchFamily="34" charset="77"/>
              </a:rPr>
              <a:t>OEM Consolidation</a:t>
            </a:r>
          </a:p>
        </p:txBody>
      </p:sp>
      <p:sp>
        <p:nvSpPr>
          <p:cNvPr id="55" name="TextBox 54">
            <a:extLst>
              <a:ext uri="{FF2B5EF4-FFF2-40B4-BE49-F238E27FC236}">
                <a16:creationId xmlns:a16="http://schemas.microsoft.com/office/drawing/2014/main" id="{2689245A-98E7-1F41-A425-4D63BAD7BA9B}"/>
              </a:ext>
            </a:extLst>
          </p:cNvPr>
          <p:cNvSpPr txBox="1"/>
          <p:nvPr/>
        </p:nvSpPr>
        <p:spPr>
          <a:xfrm>
            <a:off x="6075481" y="5308555"/>
            <a:ext cx="4222454" cy="1600438"/>
          </a:xfrm>
          <a:prstGeom prst="rect">
            <a:avLst/>
          </a:prstGeom>
          <a:noFill/>
        </p:spPr>
        <p:txBody>
          <a:bodyPr wrap="square" rtlCol="0">
            <a:spAutoFit/>
          </a:bodyPr>
          <a:lstStyle/>
          <a:p>
            <a:pPr marL="285750" indent="-285750">
              <a:buClr>
                <a:srgbClr val="0070C0"/>
              </a:buClr>
              <a:buFont typeface="Wingdings" pitchFamily="2" charset="2"/>
              <a:buChar char="§"/>
            </a:pPr>
            <a:r>
              <a:rPr lang="en-US" sz="1400">
                <a:latin typeface="Tw Cen MT" panose="020B0602020104020603" pitchFamily="34" charset="77"/>
              </a:rPr>
              <a:t>Consolidation of supply chains (including lots of CM M+A)</a:t>
            </a:r>
          </a:p>
          <a:p>
            <a:pPr marL="285750" indent="-285750">
              <a:buClr>
                <a:srgbClr val="0070C0"/>
              </a:buClr>
              <a:buFont typeface="Wingdings" pitchFamily="2" charset="2"/>
              <a:buChar char="§"/>
            </a:pPr>
            <a:r>
              <a:rPr lang="en-US" sz="1400">
                <a:latin typeface="Tw Cen MT" panose="020B0602020104020603" pitchFamily="34" charset="77"/>
              </a:rPr>
              <a:t>More sophisticated, global supply chains to serve more global OEMs</a:t>
            </a:r>
          </a:p>
          <a:p>
            <a:pPr marL="285750" indent="-285750">
              <a:buClr>
                <a:srgbClr val="0070C0"/>
              </a:buClr>
              <a:buFont typeface="Wingdings" pitchFamily="2" charset="2"/>
              <a:buChar char="§"/>
            </a:pPr>
            <a:r>
              <a:rPr lang="en-US" sz="1400">
                <a:latin typeface="Tw Cen MT" panose="020B0602020104020603" pitchFamily="34" charset="77"/>
              </a:rPr>
              <a:t>“New” supplier bans</a:t>
            </a:r>
          </a:p>
          <a:p>
            <a:pPr marL="285750" indent="-285750">
              <a:buClr>
                <a:srgbClr val="0070C0"/>
              </a:buClr>
              <a:buFont typeface="Wingdings" pitchFamily="2" charset="2"/>
              <a:buChar char="§"/>
            </a:pPr>
            <a:r>
              <a:rPr lang="en-US" sz="1400">
                <a:latin typeface="Tw Cen MT" panose="020B0602020104020603" pitchFamily="34" charset="77"/>
              </a:rPr>
              <a:t>“Tiering” of CMs with many differences/nuance compared with auto industry.</a:t>
            </a:r>
          </a:p>
        </p:txBody>
      </p:sp>
      <p:cxnSp>
        <p:nvCxnSpPr>
          <p:cNvPr id="56" name="Straight Connector 55">
            <a:extLst>
              <a:ext uri="{FF2B5EF4-FFF2-40B4-BE49-F238E27FC236}">
                <a16:creationId xmlns:a16="http://schemas.microsoft.com/office/drawing/2014/main" id="{C99EDDEA-8136-D54A-8CE0-44275AF9648B}"/>
              </a:ext>
            </a:extLst>
          </p:cNvPr>
          <p:cNvCxnSpPr>
            <a:cxnSpLocks/>
          </p:cNvCxnSpPr>
          <p:nvPr/>
        </p:nvCxnSpPr>
        <p:spPr>
          <a:xfrm>
            <a:off x="389677" y="5205621"/>
            <a:ext cx="4170734" cy="0"/>
          </a:xfrm>
          <a:prstGeom prst="line">
            <a:avLst/>
          </a:prstGeom>
          <a:ln w="15875">
            <a:prstDash val="sysDot"/>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D0F4D8D6-7F83-F242-BE4E-D3D73E5EFB80}"/>
              </a:ext>
            </a:extLst>
          </p:cNvPr>
          <p:cNvSpPr txBox="1"/>
          <p:nvPr/>
        </p:nvSpPr>
        <p:spPr>
          <a:xfrm>
            <a:off x="1545818" y="4529693"/>
            <a:ext cx="2669627" cy="215444"/>
          </a:xfrm>
          <a:prstGeom prst="rect">
            <a:avLst/>
          </a:prstGeom>
          <a:noFill/>
        </p:spPr>
        <p:txBody>
          <a:bodyPr wrap="square" rtlCol="0">
            <a:spAutoFit/>
          </a:bodyPr>
          <a:lstStyle/>
          <a:p>
            <a:r>
              <a:rPr lang="en-US" sz="800">
                <a:latin typeface="Tw Cen MT" panose="020B0602020104020603" pitchFamily="34" charset="77"/>
              </a:rPr>
              <a:t>Source:  </a:t>
            </a:r>
            <a:r>
              <a:rPr lang="en-US" sz="800" err="1">
                <a:latin typeface="Tw Cen MT" panose="020B0602020104020603" pitchFamily="34" charset="77"/>
              </a:rPr>
              <a:t>MassMedic</a:t>
            </a:r>
            <a:r>
              <a:rPr lang="en-US" sz="800">
                <a:latin typeface="Tw Cen MT" panose="020B0602020104020603" pitchFamily="34" charset="77"/>
              </a:rPr>
              <a:t> 2020 CDMO Report</a:t>
            </a:r>
          </a:p>
        </p:txBody>
      </p:sp>
    </p:spTree>
    <p:extLst>
      <p:ext uri="{BB962C8B-B14F-4D97-AF65-F5344CB8AC3E}">
        <p14:creationId xmlns:p14="http://schemas.microsoft.com/office/powerpoint/2010/main" val="2334374770"/>
      </p:ext>
    </p:extLst>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219AFF67-8423-FB41-B6D2-CF3D8239E87A}"/>
              </a:ext>
            </a:extLst>
          </p:cNvPr>
          <p:cNvSpPr txBox="1">
            <a:spLocks/>
          </p:cNvSpPr>
          <p:nvPr/>
        </p:nvSpPr>
        <p:spPr>
          <a:xfrm>
            <a:off x="2798958" y="111783"/>
            <a:ext cx="7627434" cy="600662"/>
          </a:xfrm>
          <a:prstGeom prst="rect">
            <a:avLst/>
          </a:prstGeom>
        </p:spPr>
        <p:txBody>
          <a:bodyPr vert="horz" lIns="145595" tIns="72798" rIns="145595" bIns="72798" rtlCol="0" anchor="ctr">
            <a:normAutofit fontScale="97500"/>
          </a:bodyPr>
          <a:lstStyle>
            <a:lvl1pPr algn="r" defTabSz="685797" rtl="0" eaLnBrk="1" latinLnBrk="0" hangingPunct="1">
              <a:lnSpc>
                <a:spcPct val="90000"/>
              </a:lnSpc>
              <a:spcBef>
                <a:spcPct val="0"/>
              </a:spcBef>
              <a:buNone/>
              <a:defRPr sz="1969" kern="1200" baseline="0">
                <a:solidFill>
                  <a:schemeClr val="bg1"/>
                </a:solidFill>
                <a:latin typeface="Arial" panose="020B0604020202020204" pitchFamily="34" charset="0"/>
                <a:ea typeface="+mj-ea"/>
                <a:cs typeface="Arial" panose="020B0604020202020204" pitchFamily="34" charset="0"/>
              </a:defRPr>
            </a:lvl1pPr>
          </a:lstStyle>
          <a:p>
            <a:pPr algn="ctr" defTabSz="1036290"/>
            <a:r>
              <a:rPr lang="en-US" sz="2800" b="1" cap="small">
                <a:latin typeface="Tw Cen MT" panose="020B0602020104020603" pitchFamily="34" charset="77"/>
                <a:ea typeface="+mn-ea"/>
                <a:cs typeface="Calibri"/>
              </a:rPr>
              <a:t>Medical Device Outsourcing Market </a:t>
            </a:r>
          </a:p>
        </p:txBody>
      </p:sp>
      <p:sp>
        <p:nvSpPr>
          <p:cNvPr id="7" name="TextBox 6">
            <a:extLst>
              <a:ext uri="{FF2B5EF4-FFF2-40B4-BE49-F238E27FC236}">
                <a16:creationId xmlns:a16="http://schemas.microsoft.com/office/drawing/2014/main" id="{0F9AC6FE-1B1D-9244-8B48-793537C6372A}"/>
              </a:ext>
            </a:extLst>
          </p:cNvPr>
          <p:cNvSpPr txBox="1"/>
          <p:nvPr/>
        </p:nvSpPr>
        <p:spPr>
          <a:xfrm>
            <a:off x="0" y="4780596"/>
            <a:ext cx="5631635" cy="2405274"/>
          </a:xfrm>
          <a:prstGeom prst="rect">
            <a:avLst/>
          </a:prstGeom>
          <a:noFill/>
        </p:spPr>
        <p:txBody>
          <a:bodyPr wrap="square" rtlCol="0">
            <a:spAutoFit/>
          </a:bodyPr>
          <a:lstStyle/>
          <a:p>
            <a:r>
              <a:rPr lang="en-US" sz="2115" b="1">
                <a:solidFill>
                  <a:schemeClr val="accent5"/>
                </a:solidFill>
                <a:latin typeface="Tw Cen MT" panose="020B0602020104020603" pitchFamily="34" charset="77"/>
              </a:rPr>
              <a:t>  Market Drivers</a:t>
            </a:r>
          </a:p>
          <a:p>
            <a:endParaRPr lang="en-US" sz="2115">
              <a:latin typeface="Tw Cen MT" panose="020B0602020104020603" pitchFamily="34" charset="77"/>
            </a:endParaRPr>
          </a:p>
          <a:p>
            <a:pPr marL="285760" indent="-285760">
              <a:spcAft>
                <a:spcPts val="600"/>
              </a:spcAft>
              <a:buClr>
                <a:schemeClr val="accent5"/>
              </a:buClr>
              <a:buFont typeface="Wingdings" pitchFamily="2" charset="2"/>
              <a:buChar char="§"/>
            </a:pPr>
            <a:r>
              <a:rPr lang="en-US" sz="1400">
                <a:latin typeface="Tw Cen MT" panose="020B0602020104020603" pitchFamily="34" charset="77"/>
              </a:rPr>
              <a:t>Growth of overall medical device manufacturing (~5%), </a:t>
            </a:r>
            <a:r>
              <a:rPr lang="en-US" sz="1400" err="1">
                <a:latin typeface="Tw Cen MT" panose="020B0602020104020603" pitchFamily="34" charset="77"/>
              </a:rPr>
              <a:t>lifesciences</a:t>
            </a:r>
            <a:r>
              <a:rPr lang="en-US" sz="1400">
                <a:latin typeface="Tw Cen MT" panose="020B0602020104020603" pitchFamily="34" charset="77"/>
              </a:rPr>
              <a:t> (8-10%)</a:t>
            </a:r>
          </a:p>
          <a:p>
            <a:pPr marL="285760" indent="-285760">
              <a:spcAft>
                <a:spcPts val="600"/>
              </a:spcAft>
              <a:buClr>
                <a:schemeClr val="accent5"/>
              </a:buClr>
              <a:buFont typeface="Wingdings" pitchFamily="2" charset="2"/>
              <a:buChar char="§"/>
            </a:pPr>
            <a:r>
              <a:rPr lang="en-US" sz="1400">
                <a:latin typeface="Tw Cen MT" panose="020B0602020104020603" pitchFamily="34" charset="77"/>
              </a:rPr>
              <a:t>Consolidation of OEMs is driving them to outsource more to larger/strategic CMs to simplify supply chains</a:t>
            </a:r>
          </a:p>
          <a:p>
            <a:pPr marL="285760" indent="-285760">
              <a:buClr>
                <a:schemeClr val="accent5"/>
              </a:buClr>
              <a:buFont typeface="Wingdings" pitchFamily="2" charset="2"/>
              <a:buChar char="§"/>
            </a:pPr>
            <a:r>
              <a:rPr lang="en-US" sz="1400">
                <a:latin typeface="Tw Cen MT" panose="020B0602020104020603" pitchFamily="34" charset="77"/>
              </a:rPr>
              <a:t>Reflecting trends in other industries such as consumer electronics; outsourcing of non-core activities for cost cutting and improved time to market of products</a:t>
            </a:r>
          </a:p>
        </p:txBody>
      </p:sp>
      <p:sp>
        <p:nvSpPr>
          <p:cNvPr id="8" name="TextBox 7">
            <a:extLst>
              <a:ext uri="{FF2B5EF4-FFF2-40B4-BE49-F238E27FC236}">
                <a16:creationId xmlns:a16="http://schemas.microsoft.com/office/drawing/2014/main" id="{59F4E876-8E0D-C048-A948-B9CD0F245106}"/>
              </a:ext>
            </a:extLst>
          </p:cNvPr>
          <p:cNvSpPr txBox="1"/>
          <p:nvPr/>
        </p:nvSpPr>
        <p:spPr>
          <a:xfrm>
            <a:off x="5514411" y="941201"/>
            <a:ext cx="4911981" cy="5265288"/>
          </a:xfrm>
          <a:prstGeom prst="rect">
            <a:avLst/>
          </a:prstGeom>
          <a:noFill/>
        </p:spPr>
        <p:txBody>
          <a:bodyPr wrap="square" rtlCol="0">
            <a:spAutoFit/>
          </a:bodyPr>
          <a:lstStyle/>
          <a:p>
            <a:r>
              <a:rPr lang="en-US" sz="2115" b="1">
                <a:solidFill>
                  <a:schemeClr val="accent5"/>
                </a:solidFill>
                <a:latin typeface="Tw Cen MT" panose="020B0602020104020603" pitchFamily="34" charset="77"/>
              </a:rPr>
              <a:t>Outsourcing Trends</a:t>
            </a:r>
          </a:p>
          <a:p>
            <a:endParaRPr lang="en-US" sz="1400">
              <a:latin typeface="Tw Cen MT" panose="020B0602020104020603" pitchFamily="34" charset="77"/>
            </a:endParaRPr>
          </a:p>
          <a:p>
            <a:pPr marL="171457" indent="-171457">
              <a:buClr>
                <a:schemeClr val="accent5"/>
              </a:buClr>
              <a:buFont typeface="Wingdings" pitchFamily="2" charset="2"/>
              <a:buChar char="§"/>
            </a:pPr>
            <a:r>
              <a:rPr lang="en-US" sz="1400">
                <a:latin typeface="Tw Cen MT" panose="020B0602020104020603" pitchFamily="34" charset="77"/>
              </a:rPr>
              <a:t>Similar to automobile industry tiering is occurring</a:t>
            </a:r>
          </a:p>
          <a:p>
            <a:pPr marL="628675" lvl="1" indent="-171457">
              <a:buClr>
                <a:schemeClr val="accent5"/>
              </a:buClr>
              <a:buFont typeface="Courier New" panose="02070309020205020404" pitchFamily="49" charset="0"/>
              <a:buChar char="o"/>
            </a:pPr>
            <a:r>
              <a:rPr lang="en-US" sz="1400">
                <a:latin typeface="Tw Cen MT" panose="020B0602020104020603" pitchFamily="34" charset="77"/>
              </a:rPr>
              <a:t>Tier 1 = “strategic partners”(high perceived value)</a:t>
            </a:r>
          </a:p>
          <a:p>
            <a:pPr marL="628675" lvl="1" indent="-171457">
              <a:spcAft>
                <a:spcPts val="600"/>
              </a:spcAft>
              <a:buClr>
                <a:schemeClr val="accent5"/>
              </a:buClr>
              <a:buFont typeface="Courier New" panose="02070309020205020404" pitchFamily="49" charset="0"/>
              <a:buChar char="o"/>
            </a:pPr>
            <a:r>
              <a:rPr lang="en-US" sz="1400">
                <a:latin typeface="Tw Cen MT" panose="020B0602020104020603" pitchFamily="34" charset="77"/>
              </a:rPr>
              <a:t>Tier 2 = “ vendors” (less perceived value)</a:t>
            </a:r>
          </a:p>
          <a:p>
            <a:pPr marL="171457" indent="-171457">
              <a:spcAft>
                <a:spcPts val="600"/>
              </a:spcAft>
              <a:buClr>
                <a:schemeClr val="accent5"/>
              </a:buClr>
              <a:buFont typeface="Wingdings" pitchFamily="2" charset="2"/>
              <a:buChar char="§"/>
            </a:pPr>
            <a:r>
              <a:rPr lang="en-US" sz="1400">
                <a:latin typeface="Tw Cen MT" panose="020B0602020104020603" pitchFamily="34" charset="77"/>
              </a:rPr>
              <a:t>Tier 1 examples include:  Jabil, Flex, TE Connectivity</a:t>
            </a:r>
          </a:p>
          <a:p>
            <a:pPr marL="171457" indent="-171457">
              <a:spcAft>
                <a:spcPts val="600"/>
              </a:spcAft>
              <a:buClr>
                <a:schemeClr val="accent5"/>
              </a:buClr>
              <a:buFont typeface="Wingdings" pitchFamily="2" charset="2"/>
              <a:buChar char="§"/>
            </a:pPr>
            <a:r>
              <a:rPr lang="en-US" sz="1400">
                <a:latin typeface="Tw Cen MT" panose="020B0602020104020603" pitchFamily="34" charset="77"/>
              </a:rPr>
              <a:t>Many OEMs and thus CMs adopting ”Asia for Asia, Europe for Europe and North America for North America” manufacturing strategies</a:t>
            </a:r>
          </a:p>
          <a:p>
            <a:pPr marL="171457" indent="-171457">
              <a:spcAft>
                <a:spcPts val="600"/>
              </a:spcAft>
              <a:buClr>
                <a:schemeClr val="accent5"/>
              </a:buClr>
              <a:buFont typeface="Wingdings" pitchFamily="2" charset="2"/>
              <a:buChar char="§"/>
            </a:pPr>
            <a:r>
              <a:rPr lang="en-US" sz="1400">
                <a:latin typeface="Tw Cen MT" panose="020B0602020104020603" pitchFamily="34" charset="77"/>
              </a:rPr>
              <a:t>OEMs turning over facilities/operations to Tier 1s:  e.g. Johnson &amp; Johnson announced in 2018 transferring 14 facilities to Jabil which is expected to increase Jabil’s top line by $1B</a:t>
            </a:r>
          </a:p>
          <a:p>
            <a:pPr marL="171457" indent="-171457">
              <a:spcAft>
                <a:spcPts val="600"/>
              </a:spcAft>
              <a:buClr>
                <a:schemeClr val="accent5"/>
              </a:buClr>
              <a:buFont typeface="Wingdings" pitchFamily="2" charset="2"/>
              <a:buChar char="§"/>
            </a:pPr>
            <a:r>
              <a:rPr lang="en-US" sz="1400">
                <a:latin typeface="Tw Cen MT" panose="020B0602020104020603" pitchFamily="34" charset="77"/>
              </a:rPr>
              <a:t>Start-ups and those without legacy manufacturing and product development  capabilities will work even more intensively with strategic contract manufacturers and product development firms</a:t>
            </a:r>
          </a:p>
          <a:p>
            <a:pPr marL="171457" indent="-171457">
              <a:spcAft>
                <a:spcPts val="600"/>
              </a:spcAft>
              <a:buClr>
                <a:schemeClr val="accent5"/>
              </a:buClr>
              <a:buFont typeface="Wingdings" pitchFamily="2" charset="2"/>
              <a:buChar char="§"/>
            </a:pPr>
            <a:r>
              <a:rPr lang="en-US" sz="1400">
                <a:latin typeface="Tw Cen MT" panose="020B0602020104020603" pitchFamily="34" charset="77"/>
              </a:rPr>
              <a:t>OEMs essentially want their supplier to look like them resulting in CMs acquiring or developing new capabilities in house</a:t>
            </a:r>
          </a:p>
          <a:p>
            <a:pPr marL="628675" lvl="1" indent="-171457">
              <a:spcAft>
                <a:spcPts val="600"/>
              </a:spcAft>
              <a:buClr>
                <a:schemeClr val="accent5"/>
              </a:buClr>
              <a:buFont typeface="Courier New" panose="02070309020205020404" pitchFamily="49" charset="0"/>
              <a:buChar char="o"/>
            </a:pPr>
            <a:r>
              <a:rPr lang="en-US" sz="1400">
                <a:latin typeface="Tw Cen MT" panose="020B0602020104020603" pitchFamily="34" charset="77"/>
              </a:rPr>
              <a:t>Design &amp; Development</a:t>
            </a:r>
          </a:p>
          <a:p>
            <a:pPr marL="628675" lvl="1" indent="-171457">
              <a:spcAft>
                <a:spcPts val="600"/>
              </a:spcAft>
              <a:buClr>
                <a:schemeClr val="accent5"/>
              </a:buClr>
              <a:buFont typeface="Courier New" panose="02070309020205020404" pitchFamily="49" charset="0"/>
              <a:buChar char="o"/>
            </a:pPr>
            <a:r>
              <a:rPr lang="en-US" sz="1400">
                <a:latin typeface="Tw Cen MT" panose="020B0602020104020603" pitchFamily="34" charset="77"/>
              </a:rPr>
              <a:t>Expansion of manufacturing capabilities (</a:t>
            </a:r>
            <a:r>
              <a:rPr lang="en-US" sz="1400" err="1">
                <a:latin typeface="Tw Cen MT" panose="020B0602020104020603" pitchFamily="34" charset="77"/>
              </a:rPr>
              <a:t>e.g</a:t>
            </a:r>
            <a:r>
              <a:rPr lang="en-US" sz="1400">
                <a:latin typeface="Tw Cen MT" panose="020B0602020104020603" pitchFamily="34" charset="77"/>
              </a:rPr>
              <a:t> micro molding, machining, supply chain expertise, global facilities, optics knowledge, etc.) </a:t>
            </a:r>
          </a:p>
        </p:txBody>
      </p:sp>
      <p:cxnSp>
        <p:nvCxnSpPr>
          <p:cNvPr id="10" name="Straight Connector 9">
            <a:extLst>
              <a:ext uri="{FF2B5EF4-FFF2-40B4-BE49-F238E27FC236}">
                <a16:creationId xmlns:a16="http://schemas.microsoft.com/office/drawing/2014/main" id="{242FE0E2-ED50-1545-A9DD-EFB388585F29}"/>
              </a:ext>
            </a:extLst>
          </p:cNvPr>
          <p:cNvCxnSpPr>
            <a:cxnSpLocks/>
          </p:cNvCxnSpPr>
          <p:nvPr/>
        </p:nvCxnSpPr>
        <p:spPr>
          <a:xfrm>
            <a:off x="157893" y="5242953"/>
            <a:ext cx="5099907"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42848EDD-E1DF-8E4E-BA72-59C1745B2B9D}"/>
              </a:ext>
            </a:extLst>
          </p:cNvPr>
          <p:cNvCxnSpPr>
            <a:cxnSpLocks/>
          </p:cNvCxnSpPr>
          <p:nvPr/>
        </p:nvCxnSpPr>
        <p:spPr>
          <a:xfrm>
            <a:off x="5584272" y="1366435"/>
            <a:ext cx="4648299"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9909AF6F-75CB-6445-B531-3DEFCC615FF8}"/>
              </a:ext>
            </a:extLst>
          </p:cNvPr>
          <p:cNvSpPr txBox="1"/>
          <p:nvPr/>
        </p:nvSpPr>
        <p:spPr>
          <a:xfrm>
            <a:off x="-71731" y="750882"/>
            <a:ext cx="5656003" cy="615553"/>
          </a:xfrm>
          <a:prstGeom prst="rect">
            <a:avLst/>
          </a:prstGeom>
          <a:noFill/>
        </p:spPr>
        <p:txBody>
          <a:bodyPr wrap="square" rtlCol="0">
            <a:spAutoFit/>
          </a:bodyPr>
          <a:lstStyle/>
          <a:p>
            <a:pPr algn="ctr"/>
            <a:r>
              <a:rPr lang="en-US" sz="1814">
                <a:latin typeface="Tw Cen MT" panose="020B0602020104020603" pitchFamily="34" charset="77"/>
              </a:rPr>
              <a:t>Growth of Global Outsourcing Market </a:t>
            </a:r>
          </a:p>
          <a:p>
            <a:pPr algn="ctr"/>
            <a:r>
              <a:rPr lang="en-US" sz="1586">
                <a:latin typeface="Tw Cen MT" panose="020B0602020104020603" pitchFamily="34" charset="77"/>
              </a:rPr>
              <a:t>(in Billions)</a:t>
            </a:r>
          </a:p>
        </p:txBody>
      </p:sp>
      <p:graphicFrame>
        <p:nvGraphicFramePr>
          <p:cNvPr id="17" name="Chart 16">
            <a:extLst>
              <a:ext uri="{FF2B5EF4-FFF2-40B4-BE49-F238E27FC236}">
                <a16:creationId xmlns:a16="http://schemas.microsoft.com/office/drawing/2014/main" id="{BBF3C870-12B3-C447-9071-A5644A7F5308}"/>
              </a:ext>
            </a:extLst>
          </p:cNvPr>
          <p:cNvGraphicFramePr>
            <a:graphicFrameLocks/>
          </p:cNvGraphicFramePr>
          <p:nvPr>
            <p:extLst>
              <p:ext uri="{D42A27DB-BD31-4B8C-83A1-F6EECF244321}">
                <p14:modId xmlns:p14="http://schemas.microsoft.com/office/powerpoint/2010/main" val="368993510"/>
              </p:ext>
            </p:extLst>
          </p:nvPr>
        </p:nvGraphicFramePr>
        <p:xfrm>
          <a:off x="0" y="1784038"/>
          <a:ext cx="5364100" cy="2822604"/>
        </p:xfrm>
        <a:graphic>
          <a:graphicData uri="http://schemas.openxmlformats.org/drawingml/2006/chart">
            <c:chart xmlns:c="http://schemas.openxmlformats.org/drawingml/2006/chart" xmlns:r="http://schemas.openxmlformats.org/officeDocument/2006/relationships" r:id="rId3"/>
          </a:graphicData>
        </a:graphic>
      </p:graphicFrame>
      <p:sp>
        <p:nvSpPr>
          <p:cNvPr id="18" name="Right Arrow 17">
            <a:extLst>
              <a:ext uri="{FF2B5EF4-FFF2-40B4-BE49-F238E27FC236}">
                <a16:creationId xmlns:a16="http://schemas.microsoft.com/office/drawing/2014/main" id="{9564D278-1C48-AE48-81F6-1877AC98A92E}"/>
              </a:ext>
            </a:extLst>
          </p:cNvPr>
          <p:cNvSpPr/>
          <p:nvPr/>
        </p:nvSpPr>
        <p:spPr>
          <a:xfrm rot="20042965">
            <a:off x="2243216" y="1494259"/>
            <a:ext cx="1803227" cy="1039469"/>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62">
                <a:solidFill>
                  <a:schemeClr val="tx1"/>
                </a:solidFill>
                <a:latin typeface="Tw Cen MT" panose="020B0602020104020603" pitchFamily="34" charset="77"/>
              </a:rPr>
              <a:t>~11% CAGR</a:t>
            </a:r>
          </a:p>
        </p:txBody>
      </p:sp>
      <p:sp>
        <p:nvSpPr>
          <p:cNvPr id="19" name="TextBox 18">
            <a:extLst>
              <a:ext uri="{FF2B5EF4-FFF2-40B4-BE49-F238E27FC236}">
                <a16:creationId xmlns:a16="http://schemas.microsoft.com/office/drawing/2014/main" id="{027367D7-DE9E-0E47-9B17-050297C0773B}"/>
              </a:ext>
            </a:extLst>
          </p:cNvPr>
          <p:cNvSpPr txBox="1"/>
          <p:nvPr/>
        </p:nvSpPr>
        <p:spPr>
          <a:xfrm>
            <a:off x="939272" y="2655900"/>
            <a:ext cx="2606279" cy="278410"/>
          </a:xfrm>
          <a:prstGeom prst="rect">
            <a:avLst/>
          </a:prstGeom>
          <a:noFill/>
        </p:spPr>
        <p:txBody>
          <a:bodyPr wrap="square" rtlCol="0">
            <a:spAutoFit/>
          </a:bodyPr>
          <a:lstStyle/>
          <a:p>
            <a:r>
              <a:rPr lang="en-US" sz="1209"/>
              <a:t>(~2X growth of OEM market)</a:t>
            </a:r>
          </a:p>
        </p:txBody>
      </p:sp>
      <p:sp>
        <p:nvSpPr>
          <p:cNvPr id="12" name="Slide Number Placeholder 2">
            <a:extLst>
              <a:ext uri="{FF2B5EF4-FFF2-40B4-BE49-F238E27FC236}">
                <a16:creationId xmlns:a16="http://schemas.microsoft.com/office/drawing/2014/main" id="{965E7065-1711-B041-8045-92FA0D981A4F}"/>
              </a:ext>
            </a:extLst>
          </p:cNvPr>
          <p:cNvSpPr>
            <a:spLocks noGrp="1"/>
          </p:cNvSpPr>
          <p:nvPr>
            <p:ph type="sldNum" sz="quarter" idx="4"/>
          </p:nvPr>
        </p:nvSpPr>
        <p:spPr>
          <a:xfrm>
            <a:off x="89763" y="7325697"/>
            <a:ext cx="434672" cy="335619"/>
          </a:xfrm>
        </p:spPr>
        <p:txBody>
          <a:bodyPr/>
          <a:lstStyle/>
          <a:p>
            <a:fld id="{708A6944-1995-437C-A880-6D9E58F07CB4}" type="slidenum">
              <a:rPr lang="en-US" sz="900" smtClean="0">
                <a:latin typeface="Tw Cen MT" panose="020B0602020104020603" pitchFamily="34" charset="77"/>
              </a:rPr>
              <a:pPr/>
              <a:t>6</a:t>
            </a:fld>
            <a:endParaRPr lang="en-US" sz="900">
              <a:latin typeface="Tw Cen MT" panose="020B0602020104020603" pitchFamily="34" charset="77"/>
            </a:endParaRPr>
          </a:p>
        </p:txBody>
      </p:sp>
    </p:spTree>
    <p:extLst>
      <p:ext uri="{BB962C8B-B14F-4D97-AF65-F5344CB8AC3E}">
        <p14:creationId xmlns:p14="http://schemas.microsoft.com/office/powerpoint/2010/main" val="581115887"/>
      </p:ext>
    </p:extLst>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54114DB-2C40-CA4D-9EDC-B1DC6A199558}"/>
              </a:ext>
            </a:extLst>
          </p:cNvPr>
          <p:cNvSpPr>
            <a:spLocks noGrp="1"/>
          </p:cNvSpPr>
          <p:nvPr>
            <p:ph type="title"/>
          </p:nvPr>
        </p:nvSpPr>
        <p:spPr>
          <a:xfrm>
            <a:off x="2627087" y="2"/>
            <a:ext cx="7888514" cy="767390"/>
          </a:xfrm>
        </p:spPr>
        <p:txBody>
          <a:bodyPr>
            <a:normAutofit/>
          </a:bodyPr>
          <a:lstStyle/>
          <a:p>
            <a:pPr algn="ctr"/>
            <a:r>
              <a:rPr lang="en-US" sz="2800" b="1" cap="small">
                <a:latin typeface="Tw Cen MT" panose="020B0602020104020603" pitchFamily="34" charset="77"/>
                <a:ea typeface="+mn-ea"/>
                <a:cs typeface="Calibri"/>
              </a:rPr>
              <a:t>Medical Device Outsourcing Market by Capability</a:t>
            </a:r>
          </a:p>
        </p:txBody>
      </p:sp>
      <p:sp>
        <p:nvSpPr>
          <p:cNvPr id="4" name="Slide Number Placeholder 3">
            <a:extLst>
              <a:ext uri="{FF2B5EF4-FFF2-40B4-BE49-F238E27FC236}">
                <a16:creationId xmlns:a16="http://schemas.microsoft.com/office/drawing/2014/main" id="{E55A168F-91C8-A144-8A56-6A05A10D45C5}"/>
              </a:ext>
            </a:extLst>
          </p:cNvPr>
          <p:cNvSpPr>
            <a:spLocks noGrp="1"/>
          </p:cNvSpPr>
          <p:nvPr>
            <p:ph type="sldNum" sz="quarter" idx="4"/>
          </p:nvPr>
        </p:nvSpPr>
        <p:spPr/>
        <p:txBody>
          <a:bodyPr/>
          <a:lstStyle/>
          <a:p>
            <a:fld id="{5F0F969A-DCE3-4B48-80D8-655D2D07DA05}" type="slidenum">
              <a:rPr lang="en-US" sz="900" smtClean="0">
                <a:solidFill>
                  <a:srgbClr val="717073">
                    <a:tint val="75000"/>
                  </a:srgbClr>
                </a:solidFill>
                <a:latin typeface="Tw Cen MT" panose="020B0602020104020603" pitchFamily="34" charset="77"/>
              </a:rPr>
              <a:pPr/>
              <a:t>7</a:t>
            </a:fld>
            <a:endParaRPr lang="en-US" sz="900">
              <a:solidFill>
                <a:srgbClr val="717073">
                  <a:tint val="75000"/>
                </a:srgbClr>
              </a:solidFill>
              <a:latin typeface="Tw Cen MT" panose="020B0602020104020603" pitchFamily="34" charset="77"/>
            </a:endParaRPr>
          </a:p>
        </p:txBody>
      </p:sp>
      <p:graphicFrame>
        <p:nvGraphicFramePr>
          <p:cNvPr id="14" name="Table 14">
            <a:extLst>
              <a:ext uri="{FF2B5EF4-FFF2-40B4-BE49-F238E27FC236}">
                <a16:creationId xmlns:a16="http://schemas.microsoft.com/office/drawing/2014/main" id="{04DC8B0B-2D1F-6345-9A31-9C1B75C0873F}"/>
              </a:ext>
            </a:extLst>
          </p:cNvPr>
          <p:cNvGraphicFramePr>
            <a:graphicFrameLocks noGrp="1"/>
          </p:cNvGraphicFramePr>
          <p:nvPr>
            <p:extLst>
              <p:ext uri="{D42A27DB-BD31-4B8C-83A1-F6EECF244321}">
                <p14:modId xmlns:p14="http://schemas.microsoft.com/office/powerpoint/2010/main" val="544535444"/>
              </p:ext>
            </p:extLst>
          </p:nvPr>
        </p:nvGraphicFramePr>
        <p:xfrm>
          <a:off x="89763" y="945989"/>
          <a:ext cx="10261861" cy="5379757"/>
        </p:xfrm>
        <a:graphic>
          <a:graphicData uri="http://schemas.openxmlformats.org/drawingml/2006/table">
            <a:tbl>
              <a:tblPr firstRow="1" bandRow="1">
                <a:tableStyleId>{5C22544A-7EE6-4342-B048-85BDC9FD1C3A}</a:tableStyleId>
              </a:tblPr>
              <a:tblGrid>
                <a:gridCol w="1987010">
                  <a:extLst>
                    <a:ext uri="{9D8B030D-6E8A-4147-A177-3AD203B41FA5}">
                      <a16:colId xmlns:a16="http://schemas.microsoft.com/office/drawing/2014/main" val="120619826"/>
                    </a:ext>
                  </a:extLst>
                </a:gridCol>
                <a:gridCol w="1115878">
                  <a:extLst>
                    <a:ext uri="{9D8B030D-6E8A-4147-A177-3AD203B41FA5}">
                      <a16:colId xmlns:a16="http://schemas.microsoft.com/office/drawing/2014/main" val="2352106448"/>
                    </a:ext>
                  </a:extLst>
                </a:gridCol>
                <a:gridCol w="4510007">
                  <a:extLst>
                    <a:ext uri="{9D8B030D-6E8A-4147-A177-3AD203B41FA5}">
                      <a16:colId xmlns:a16="http://schemas.microsoft.com/office/drawing/2014/main" val="1257498718"/>
                    </a:ext>
                  </a:extLst>
                </a:gridCol>
                <a:gridCol w="2648966">
                  <a:extLst>
                    <a:ext uri="{9D8B030D-6E8A-4147-A177-3AD203B41FA5}">
                      <a16:colId xmlns:a16="http://schemas.microsoft.com/office/drawing/2014/main" val="2209109889"/>
                    </a:ext>
                  </a:extLst>
                </a:gridCol>
              </a:tblGrid>
              <a:tr h="455141">
                <a:tc>
                  <a:txBody>
                    <a:bodyPr/>
                    <a:lstStyle/>
                    <a:p>
                      <a:r>
                        <a:rPr lang="en-US" sz="1600">
                          <a:latin typeface="Tw Cen MT" panose="020B0602020104020603" pitchFamily="34" charset="77"/>
                        </a:rPr>
                        <a:t>Segment</a:t>
                      </a:r>
                    </a:p>
                  </a:txBody>
                  <a:tcPr marL="138176" marR="138176" marT="69088" marB="690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a:latin typeface="Tw Cen MT" panose="020B0602020104020603" pitchFamily="34" charset="77"/>
                        </a:rPr>
                        <a:t>~Est %</a:t>
                      </a:r>
                    </a:p>
                  </a:txBody>
                  <a:tcPr marL="138176" marR="138176" marT="69088" marB="690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a:latin typeface="Tw Cen MT" panose="020B0602020104020603" pitchFamily="34" charset="77"/>
                        </a:rPr>
                        <a:t>Description</a:t>
                      </a:r>
                    </a:p>
                  </a:txBody>
                  <a:tcPr marL="138176" marR="138176" marT="69088" marB="690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a:latin typeface="Tw Cen MT" panose="020B0602020104020603" pitchFamily="34" charset="77"/>
                        </a:rPr>
                        <a:t>CM Examples</a:t>
                      </a:r>
                    </a:p>
                  </a:txBody>
                  <a:tcPr marL="138176" marR="138176" marT="69088" marB="690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93951196"/>
                  </a:ext>
                </a:extLst>
              </a:tr>
              <a:tr h="500242">
                <a:tc>
                  <a:txBody>
                    <a:bodyPr/>
                    <a:lstStyle/>
                    <a:p>
                      <a:r>
                        <a:rPr lang="en-US" sz="1600">
                          <a:latin typeface="Tw Cen MT" panose="020B0602020104020603" pitchFamily="34" charset="77"/>
                        </a:rPr>
                        <a:t>EMS</a:t>
                      </a:r>
                    </a:p>
                  </a:txBody>
                  <a:tcPr marL="138176" marR="138176" marT="69088" marB="690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a:latin typeface="Tw Cen MT" panose="020B0602020104020603" pitchFamily="34" charset="77"/>
                        </a:rPr>
                        <a:t>27%</a:t>
                      </a:r>
                    </a:p>
                  </a:txBody>
                  <a:tcPr marL="138176" marR="138176" marT="69088" marB="690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600">
                          <a:latin typeface="Tw Cen MT" panose="020B0602020104020603" pitchFamily="34" charset="77"/>
                        </a:rPr>
                        <a:t>Assembly of electronic, box-build type products</a:t>
                      </a:r>
                    </a:p>
                  </a:txBody>
                  <a:tcPr marL="138176" marR="138176" marT="69088" marB="690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600">
                          <a:latin typeface="Tw Cen MT" panose="020B0602020104020603" pitchFamily="34" charset="77"/>
                        </a:rPr>
                        <a:t>Plexus, </a:t>
                      </a:r>
                      <a:r>
                        <a:rPr lang="en-US" sz="1600" err="1">
                          <a:latin typeface="Tw Cen MT" panose="020B0602020104020603" pitchFamily="34" charset="77"/>
                        </a:rPr>
                        <a:t>Minnetronix</a:t>
                      </a:r>
                      <a:r>
                        <a:rPr lang="en-US" sz="1600">
                          <a:latin typeface="Tw Cen MT" panose="020B0602020104020603" pitchFamily="34" charset="77"/>
                        </a:rPr>
                        <a:t>, Flex</a:t>
                      </a:r>
                    </a:p>
                  </a:txBody>
                  <a:tcPr marL="138176" marR="138176" marT="69088" marB="690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35922558"/>
                  </a:ext>
                </a:extLst>
              </a:tr>
              <a:tr h="551543">
                <a:tc>
                  <a:txBody>
                    <a:bodyPr/>
                    <a:lstStyle/>
                    <a:p>
                      <a:r>
                        <a:rPr lang="en-US" sz="1600">
                          <a:latin typeface="Tw Cen MT" panose="020B0602020104020603" pitchFamily="34" charset="77"/>
                        </a:rPr>
                        <a:t>Plastics</a:t>
                      </a:r>
                    </a:p>
                  </a:txBody>
                  <a:tcPr marL="138176" marR="138176" marT="69088" marB="690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a:latin typeface="Tw Cen MT" panose="020B0602020104020603" pitchFamily="34" charset="77"/>
                        </a:rPr>
                        <a:t>20%</a:t>
                      </a:r>
                    </a:p>
                  </a:txBody>
                  <a:tcPr marL="138176" marR="138176" marT="69088" marB="690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600">
                          <a:latin typeface="Tw Cen MT" panose="020B0602020104020603" pitchFamily="34" charset="77"/>
                        </a:rPr>
                        <a:t>Plastic parts: Catheters, syringes, drug delivery valves</a:t>
                      </a:r>
                    </a:p>
                  </a:txBody>
                  <a:tcPr marL="138176" marR="138176" marT="69088" marB="690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600">
                          <a:latin typeface="Tw Cen MT" panose="020B0602020104020603" pitchFamily="34" charset="77"/>
                        </a:rPr>
                        <a:t>Molex, SMC, </a:t>
                      </a:r>
                      <a:r>
                        <a:rPr lang="en-US" sz="1600" err="1">
                          <a:latin typeface="Tw Cen MT" panose="020B0602020104020603" pitchFamily="34" charset="77"/>
                        </a:rPr>
                        <a:t>Nypro</a:t>
                      </a:r>
                      <a:endParaRPr lang="en-US" sz="1600">
                        <a:latin typeface="Tw Cen MT" panose="020B0602020104020603" pitchFamily="34" charset="77"/>
                      </a:endParaRPr>
                    </a:p>
                  </a:txBody>
                  <a:tcPr marL="138176" marR="138176" marT="69088" marB="690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62995981"/>
                  </a:ext>
                </a:extLst>
              </a:tr>
              <a:tr h="477230">
                <a:tc>
                  <a:txBody>
                    <a:bodyPr/>
                    <a:lstStyle/>
                    <a:p>
                      <a:r>
                        <a:rPr lang="en-US" sz="1600">
                          <a:latin typeface="Tw Cen MT" panose="020B0602020104020603" pitchFamily="34" charset="77"/>
                        </a:rPr>
                        <a:t>Metals</a:t>
                      </a:r>
                    </a:p>
                  </a:txBody>
                  <a:tcPr marL="138176" marR="138176" marT="69088" marB="690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a:latin typeface="Tw Cen MT" panose="020B0602020104020603" pitchFamily="34" charset="77"/>
                        </a:rPr>
                        <a:t>13%</a:t>
                      </a:r>
                    </a:p>
                  </a:txBody>
                  <a:tcPr marL="138176" marR="138176" marT="69088" marB="690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600">
                          <a:latin typeface="Tw Cen MT" panose="020B0602020104020603" pitchFamily="34" charset="77"/>
                        </a:rPr>
                        <a:t>Metal components; mostly for surgical</a:t>
                      </a:r>
                    </a:p>
                  </a:txBody>
                  <a:tcPr marL="138176" marR="138176" marT="69088" marB="690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600">
                          <a:latin typeface="Tw Cen MT" panose="020B0602020104020603" pitchFamily="34" charset="77"/>
                        </a:rPr>
                        <a:t>Cadence, Symmetry</a:t>
                      </a:r>
                    </a:p>
                  </a:txBody>
                  <a:tcPr marL="138176" marR="138176" marT="69088" marB="690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48049797"/>
                  </a:ext>
                </a:extLst>
              </a:tr>
              <a:tr h="419171">
                <a:tc>
                  <a:txBody>
                    <a:bodyPr/>
                    <a:lstStyle/>
                    <a:p>
                      <a:r>
                        <a:rPr lang="en-US" sz="1600">
                          <a:latin typeface="Tw Cen MT" panose="020B0602020104020603" pitchFamily="34" charset="77"/>
                        </a:rPr>
                        <a:t>Large Diversified</a:t>
                      </a:r>
                    </a:p>
                  </a:txBody>
                  <a:tcPr marL="138176" marR="138176" marT="69088" marB="690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a:latin typeface="Tw Cen MT" panose="020B0602020104020603" pitchFamily="34" charset="77"/>
                        </a:rPr>
                        <a:t>9%</a:t>
                      </a:r>
                    </a:p>
                  </a:txBody>
                  <a:tcPr marL="138176" marR="138176" marT="69088" marB="690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600">
                          <a:latin typeface="Tw Cen MT" panose="020B0602020104020603" pitchFamily="34" charset="77"/>
                        </a:rPr>
                        <a:t>Large CMs focused across segments</a:t>
                      </a:r>
                    </a:p>
                  </a:txBody>
                  <a:tcPr marL="138176" marR="138176" marT="69088" marB="690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600">
                          <a:latin typeface="Tw Cen MT" panose="020B0602020104020603" pitchFamily="34" charset="77"/>
                        </a:rPr>
                        <a:t>Integer, MW Industries</a:t>
                      </a:r>
                    </a:p>
                    <a:p>
                      <a:endParaRPr lang="en-US" sz="1600">
                        <a:latin typeface="Tw Cen MT" panose="020B0602020104020603" pitchFamily="34" charset="77"/>
                      </a:endParaRPr>
                    </a:p>
                  </a:txBody>
                  <a:tcPr marL="138176" marR="138176" marT="69088" marB="690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29432382"/>
                  </a:ext>
                </a:extLst>
              </a:tr>
              <a:tr h="491744">
                <a:tc>
                  <a:txBody>
                    <a:bodyPr/>
                    <a:lstStyle/>
                    <a:p>
                      <a:r>
                        <a:rPr lang="en-US" sz="1600">
                          <a:latin typeface="Tw Cen MT" panose="020B0602020104020603" pitchFamily="34" charset="77"/>
                        </a:rPr>
                        <a:t>Non-EMS Assembly</a:t>
                      </a:r>
                    </a:p>
                  </a:txBody>
                  <a:tcPr marL="138176" marR="138176" marT="69088" marB="690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a:latin typeface="Tw Cen MT" panose="020B0602020104020603" pitchFamily="34" charset="77"/>
                        </a:rPr>
                        <a:t>7%</a:t>
                      </a:r>
                    </a:p>
                  </a:txBody>
                  <a:tcPr marL="138176" marR="138176" marT="69088" marB="690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600">
                          <a:latin typeface="Tw Cen MT" panose="020B0602020104020603" pitchFamily="34" charset="77"/>
                        </a:rPr>
                        <a:t>Assembly, mostly non-EMS products</a:t>
                      </a:r>
                    </a:p>
                  </a:txBody>
                  <a:tcPr marL="138176" marR="138176" marT="69088" marB="690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600" err="1">
                          <a:latin typeface="Tw Cen MT" panose="020B0602020104020603" pitchFamily="34" charset="77"/>
                        </a:rPr>
                        <a:t>NextPhase</a:t>
                      </a:r>
                      <a:r>
                        <a:rPr lang="en-US" sz="1600">
                          <a:latin typeface="Tw Cen MT" panose="020B0602020104020603" pitchFamily="34" charset="77"/>
                        </a:rPr>
                        <a:t>, </a:t>
                      </a:r>
                      <a:r>
                        <a:rPr lang="en-US" sz="1600" err="1">
                          <a:latin typeface="Tw Cen MT" panose="020B0602020104020603" pitchFamily="34" charset="77"/>
                        </a:rPr>
                        <a:t>iiMed</a:t>
                      </a:r>
                      <a:endParaRPr lang="en-US" sz="1600">
                        <a:latin typeface="Tw Cen MT" panose="020B0602020104020603" pitchFamily="34" charset="77"/>
                      </a:endParaRPr>
                    </a:p>
                  </a:txBody>
                  <a:tcPr marL="138176" marR="138176" marT="69088" marB="690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36648361"/>
                  </a:ext>
                </a:extLst>
              </a:tr>
              <a:tr h="493485">
                <a:tc>
                  <a:txBody>
                    <a:bodyPr/>
                    <a:lstStyle/>
                    <a:p>
                      <a:r>
                        <a:rPr lang="en-US" sz="1600">
                          <a:latin typeface="Tw Cen MT" panose="020B0602020104020603" pitchFamily="34" charset="77"/>
                        </a:rPr>
                        <a:t>Textile</a:t>
                      </a:r>
                    </a:p>
                  </a:txBody>
                  <a:tcPr marL="138176" marR="138176" marT="69088" marB="690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a:latin typeface="Tw Cen MT" panose="020B0602020104020603" pitchFamily="34" charset="77"/>
                        </a:rPr>
                        <a:t>3%</a:t>
                      </a:r>
                    </a:p>
                  </a:txBody>
                  <a:tcPr marL="138176" marR="138176" marT="69088" marB="690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600">
                          <a:latin typeface="Tw Cen MT" panose="020B0602020104020603" pitchFamily="34" charset="77"/>
                        </a:rPr>
                        <a:t>Textile related; blood pressure cuffs;  </a:t>
                      </a:r>
                    </a:p>
                  </a:txBody>
                  <a:tcPr marL="138176" marR="138176" marT="69088" marB="690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600" err="1">
                          <a:latin typeface="Tw Cen MT" panose="020B0602020104020603" pitchFamily="34" charset="77"/>
                        </a:rPr>
                        <a:t>Accumed</a:t>
                      </a:r>
                      <a:endParaRPr lang="en-US" sz="1600">
                        <a:latin typeface="Tw Cen MT" panose="020B0602020104020603" pitchFamily="34" charset="77"/>
                      </a:endParaRPr>
                    </a:p>
                  </a:txBody>
                  <a:tcPr marL="138176" marR="138176" marT="69088" marB="690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16249015"/>
                  </a:ext>
                </a:extLst>
              </a:tr>
              <a:tr h="493486">
                <a:tc>
                  <a:txBody>
                    <a:bodyPr/>
                    <a:lstStyle/>
                    <a:p>
                      <a:r>
                        <a:rPr lang="en-US" sz="1600">
                          <a:latin typeface="Tw Cen MT" panose="020B0602020104020603" pitchFamily="34" charset="77"/>
                        </a:rPr>
                        <a:t>Design &amp; Dev</a:t>
                      </a:r>
                    </a:p>
                  </a:txBody>
                  <a:tcPr marL="138176" marR="138176" marT="69088" marB="690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a:latin typeface="Tw Cen MT" panose="020B0602020104020603" pitchFamily="34" charset="77"/>
                        </a:rPr>
                        <a:t>2%</a:t>
                      </a:r>
                    </a:p>
                  </a:txBody>
                  <a:tcPr marL="138176" marR="138176" marT="69088" marB="690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600">
                          <a:latin typeface="Tw Cen MT" panose="020B0602020104020603" pitchFamily="34" charset="77"/>
                        </a:rPr>
                        <a:t>Front-end design and development</a:t>
                      </a:r>
                    </a:p>
                  </a:txBody>
                  <a:tcPr marL="138176" marR="138176" marT="69088" marB="690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600" err="1">
                          <a:latin typeface="Tw Cen MT" panose="020B0602020104020603" pitchFamily="34" charset="77"/>
                        </a:rPr>
                        <a:t>Ximedica</a:t>
                      </a:r>
                      <a:r>
                        <a:rPr lang="en-US" sz="1600">
                          <a:latin typeface="Tw Cen MT" panose="020B0602020104020603" pitchFamily="34" charset="77"/>
                        </a:rPr>
                        <a:t>, Proven Process</a:t>
                      </a:r>
                    </a:p>
                  </a:txBody>
                  <a:tcPr marL="138176" marR="138176" marT="69088" marB="690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33329285"/>
                  </a:ext>
                </a:extLst>
              </a:tr>
              <a:tr h="560381">
                <a:tc>
                  <a:txBody>
                    <a:bodyPr/>
                    <a:lstStyle/>
                    <a:p>
                      <a:r>
                        <a:rPr lang="en-US" sz="1600">
                          <a:latin typeface="Tw Cen MT" panose="020B0602020104020603" pitchFamily="34" charset="77"/>
                        </a:rPr>
                        <a:t>Other</a:t>
                      </a:r>
                    </a:p>
                  </a:txBody>
                  <a:tcPr marL="138176" marR="138176" marT="69088" marB="690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a:latin typeface="Tw Cen MT" panose="020B0602020104020603" pitchFamily="34" charset="77"/>
                        </a:rPr>
                        <a:t>19%</a:t>
                      </a:r>
                    </a:p>
                  </a:txBody>
                  <a:tcPr marL="138176" marR="138176" marT="69088" marB="690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600">
                          <a:latin typeface="Tw Cen MT" panose="020B0602020104020603" pitchFamily="34" charset="77"/>
                        </a:rPr>
                        <a:t>Sterilization &amp; Packaging Services</a:t>
                      </a:r>
                    </a:p>
                  </a:txBody>
                  <a:tcPr marL="138176" marR="138176" marT="69088" marB="690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600" err="1">
                          <a:latin typeface="Tw Cen MT" panose="020B0602020104020603" pitchFamily="34" charset="77"/>
                        </a:rPr>
                        <a:t>Sterigenics</a:t>
                      </a:r>
                      <a:r>
                        <a:rPr lang="en-US" sz="1600">
                          <a:latin typeface="Tw Cen MT" panose="020B0602020104020603" pitchFamily="34" charset="77"/>
                        </a:rPr>
                        <a:t>, </a:t>
                      </a:r>
                      <a:r>
                        <a:rPr lang="en-US" sz="1600" err="1">
                          <a:latin typeface="Tw Cen MT" panose="020B0602020104020603" pitchFamily="34" charset="77"/>
                        </a:rPr>
                        <a:t>Steripack</a:t>
                      </a:r>
                      <a:endParaRPr lang="en-US" sz="1600">
                        <a:latin typeface="Tw Cen MT" panose="020B0602020104020603" pitchFamily="34" charset="77"/>
                      </a:endParaRPr>
                    </a:p>
                  </a:txBody>
                  <a:tcPr marL="138176" marR="138176" marT="69088" marB="690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5378091"/>
                  </a:ext>
                </a:extLst>
              </a:tr>
              <a:tr h="656336">
                <a:tc>
                  <a:txBody>
                    <a:bodyPr/>
                    <a:lstStyle/>
                    <a:p>
                      <a:r>
                        <a:rPr lang="en-US" sz="1600">
                          <a:latin typeface="Tw Cen MT" panose="020B0602020104020603" pitchFamily="34" charset="77"/>
                        </a:rPr>
                        <a:t>Total</a:t>
                      </a:r>
                    </a:p>
                  </a:txBody>
                  <a:tcPr marL="138176" marR="138176" marT="69088" marB="690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r>
                        <a:rPr lang="en-US" sz="1600">
                          <a:latin typeface="Tw Cen MT" panose="020B0602020104020603" pitchFamily="34" charset="77"/>
                        </a:rPr>
                        <a:t>$52B</a:t>
                      </a:r>
                    </a:p>
                    <a:p>
                      <a:r>
                        <a:rPr lang="en-US" sz="1600">
                          <a:latin typeface="Tw Cen MT" panose="020B0602020104020603" pitchFamily="34" charset="77"/>
                        </a:rPr>
                        <a:t>(2020)</a:t>
                      </a:r>
                    </a:p>
                  </a:txBody>
                  <a:tcPr marL="138176" marR="138176" marT="69088" marB="690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endParaRPr lang="en-US" sz="1600">
                        <a:latin typeface="Tw Cen MT" panose="020B0602020104020603" pitchFamily="34" charset="77"/>
                      </a:endParaRPr>
                    </a:p>
                  </a:txBody>
                  <a:tcPr marL="138176" marR="138176" marT="69088" marB="690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endParaRPr lang="en-US" sz="1600">
                        <a:latin typeface="Tw Cen MT" panose="020B0602020104020603" pitchFamily="34" charset="77"/>
                      </a:endParaRPr>
                    </a:p>
                  </a:txBody>
                  <a:tcPr marL="138176" marR="138176" marT="69088" marB="690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148069571"/>
                  </a:ext>
                </a:extLst>
              </a:tr>
            </a:tbl>
          </a:graphicData>
        </a:graphic>
      </p:graphicFrame>
      <p:sp>
        <p:nvSpPr>
          <p:cNvPr id="2" name="Rounded Rectangle 1">
            <a:extLst>
              <a:ext uri="{FF2B5EF4-FFF2-40B4-BE49-F238E27FC236}">
                <a16:creationId xmlns:a16="http://schemas.microsoft.com/office/drawing/2014/main" id="{59B64D10-7D73-944D-98AA-A2ECD4ACC08A}"/>
              </a:ext>
            </a:extLst>
          </p:cNvPr>
          <p:cNvSpPr/>
          <p:nvPr/>
        </p:nvSpPr>
        <p:spPr>
          <a:xfrm>
            <a:off x="89763" y="6504343"/>
            <a:ext cx="10261861" cy="508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accent5"/>
                </a:solidFill>
                <a:latin typeface="Tw Cen MT" panose="020B0602020104020603" pitchFamily="34" charset="77"/>
              </a:rPr>
              <a:t>LFA Manufacturing Pre-Pandemic Didn’t Fit Neatly Into Most CM’s Capabilities</a:t>
            </a:r>
          </a:p>
        </p:txBody>
      </p:sp>
    </p:spTree>
    <p:extLst>
      <p:ext uri="{BB962C8B-B14F-4D97-AF65-F5344CB8AC3E}">
        <p14:creationId xmlns:p14="http://schemas.microsoft.com/office/powerpoint/2010/main" val="3684624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8" name="Rounded Rectangle 37">
            <a:extLst>
              <a:ext uri="{FF2B5EF4-FFF2-40B4-BE49-F238E27FC236}">
                <a16:creationId xmlns:a16="http://schemas.microsoft.com/office/drawing/2014/main" id="{883A09CE-A698-934A-8BD6-8C68077CD4EA}"/>
              </a:ext>
            </a:extLst>
          </p:cNvPr>
          <p:cNvSpPr/>
          <p:nvPr/>
        </p:nvSpPr>
        <p:spPr>
          <a:xfrm>
            <a:off x="3039198" y="1478315"/>
            <a:ext cx="6745519" cy="4037655"/>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1AD9699-D262-5A48-B3C9-28A6C58A1BE1}"/>
              </a:ext>
            </a:extLst>
          </p:cNvPr>
          <p:cNvSpPr>
            <a:spLocks noGrp="1"/>
          </p:cNvSpPr>
          <p:nvPr>
            <p:ph type="title"/>
          </p:nvPr>
        </p:nvSpPr>
        <p:spPr>
          <a:xfrm>
            <a:off x="2801257" y="2"/>
            <a:ext cx="7451454" cy="767530"/>
          </a:xfrm>
        </p:spPr>
        <p:txBody>
          <a:bodyPr>
            <a:normAutofit/>
          </a:bodyPr>
          <a:lstStyle/>
          <a:p>
            <a:r>
              <a:rPr lang="en-US" sz="2800" b="1" cap="small">
                <a:latin typeface="Tw Cen MT" panose="020B0602020104020603" pitchFamily="34" charset="77"/>
                <a:ea typeface="+mn-ea"/>
                <a:cs typeface="Calibri"/>
              </a:rPr>
              <a:t>Major Medical Platforms</a:t>
            </a:r>
          </a:p>
        </p:txBody>
      </p:sp>
      <p:sp>
        <p:nvSpPr>
          <p:cNvPr id="3" name="Slide Number Placeholder 2">
            <a:extLst>
              <a:ext uri="{FF2B5EF4-FFF2-40B4-BE49-F238E27FC236}">
                <a16:creationId xmlns:a16="http://schemas.microsoft.com/office/drawing/2014/main" id="{8FBAE490-7C1C-7D41-9532-D00DD405B6CB}"/>
              </a:ext>
            </a:extLst>
          </p:cNvPr>
          <p:cNvSpPr>
            <a:spLocks noGrp="1"/>
          </p:cNvSpPr>
          <p:nvPr>
            <p:ph type="sldNum" sz="quarter" idx="4"/>
          </p:nvPr>
        </p:nvSpPr>
        <p:spPr/>
        <p:txBody>
          <a:bodyPr/>
          <a:lstStyle/>
          <a:p>
            <a:fld id="{708A6944-1995-437C-A880-6D9E58F07CB4}" type="slidenum">
              <a:rPr lang="en-US" sz="900" smtClean="0">
                <a:latin typeface="Tw Cen MT" panose="020B0602020104020603" pitchFamily="34" charset="77"/>
              </a:rPr>
              <a:pPr/>
              <a:t>8</a:t>
            </a:fld>
            <a:endParaRPr lang="en-US" sz="900">
              <a:latin typeface="Tw Cen MT" panose="020B0602020104020603" pitchFamily="34" charset="77"/>
            </a:endParaRPr>
          </a:p>
        </p:txBody>
      </p:sp>
      <p:sp>
        <p:nvSpPr>
          <p:cNvPr id="4" name="Rounded Rectangle 3">
            <a:extLst>
              <a:ext uri="{FF2B5EF4-FFF2-40B4-BE49-F238E27FC236}">
                <a16:creationId xmlns:a16="http://schemas.microsoft.com/office/drawing/2014/main" id="{4986CF28-6C0C-F84F-B1A7-DF375A056ABB}"/>
              </a:ext>
            </a:extLst>
          </p:cNvPr>
          <p:cNvSpPr/>
          <p:nvPr/>
        </p:nvSpPr>
        <p:spPr>
          <a:xfrm>
            <a:off x="304958" y="1469934"/>
            <a:ext cx="2133442" cy="4037655"/>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2" descr="Jabil Logo / Industry / Logonoid.com">
            <a:extLst>
              <a:ext uri="{FF2B5EF4-FFF2-40B4-BE49-F238E27FC236}">
                <a16:creationId xmlns:a16="http://schemas.microsoft.com/office/drawing/2014/main" id="{516B2BF9-5BAB-9E43-BA59-48E7E673797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5318" y="1940444"/>
            <a:ext cx="1812722" cy="34528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Flextronics Officially Changes Name to Flex">
            <a:extLst>
              <a:ext uri="{FF2B5EF4-FFF2-40B4-BE49-F238E27FC236}">
                <a16:creationId xmlns:a16="http://schemas.microsoft.com/office/drawing/2014/main" id="{83C215BC-2C10-F744-95FE-DE353DC4CF5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0882" y="2464741"/>
            <a:ext cx="1118235" cy="65025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integer-logo-1200px | Maquila Properties, Inc.">
            <a:extLst>
              <a:ext uri="{FF2B5EF4-FFF2-40B4-BE49-F238E27FC236}">
                <a16:creationId xmlns:a16="http://schemas.microsoft.com/office/drawing/2014/main" id="{9E686409-479D-314E-B06D-4828784F8901}"/>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27807" b="27273"/>
          <a:stretch/>
        </p:blipFill>
        <p:spPr bwMode="auto">
          <a:xfrm>
            <a:off x="465318" y="3294009"/>
            <a:ext cx="1874744" cy="607439"/>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A21AB36A-89A9-B144-B0AA-6AA20D784C35}"/>
              </a:ext>
            </a:extLst>
          </p:cNvPr>
          <p:cNvSpPr txBox="1"/>
          <p:nvPr/>
        </p:nvSpPr>
        <p:spPr>
          <a:xfrm>
            <a:off x="465318" y="1011094"/>
            <a:ext cx="1812722" cy="369332"/>
          </a:xfrm>
          <a:prstGeom prst="rect">
            <a:avLst/>
          </a:prstGeom>
          <a:noFill/>
        </p:spPr>
        <p:txBody>
          <a:bodyPr wrap="square" rtlCol="0">
            <a:spAutoFit/>
          </a:bodyPr>
          <a:lstStyle/>
          <a:p>
            <a:r>
              <a:rPr lang="en-US">
                <a:latin typeface="Tw Cen MT" panose="020B0602020104020603" pitchFamily="34" charset="77"/>
              </a:rPr>
              <a:t>Mega</a:t>
            </a:r>
          </a:p>
        </p:txBody>
      </p:sp>
      <p:pic>
        <p:nvPicPr>
          <p:cNvPr id="10" name="Picture 8" descr="Portfolio - Software security solution and consultancy">
            <a:extLst>
              <a:ext uri="{FF2B5EF4-FFF2-40B4-BE49-F238E27FC236}">
                <a16:creationId xmlns:a16="http://schemas.microsoft.com/office/drawing/2014/main" id="{39289481-D0EC-4344-82EF-641B69A6E2E6}"/>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10668" r="16186"/>
          <a:stretch/>
        </p:blipFill>
        <p:spPr bwMode="auto">
          <a:xfrm>
            <a:off x="491191" y="4245092"/>
            <a:ext cx="1641272" cy="536570"/>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6297A3B3-174B-F84F-AE16-C460C5D3FF67}"/>
              </a:ext>
            </a:extLst>
          </p:cNvPr>
          <p:cNvSpPr txBox="1"/>
          <p:nvPr/>
        </p:nvSpPr>
        <p:spPr>
          <a:xfrm>
            <a:off x="3370443" y="2244789"/>
            <a:ext cx="1743635" cy="276999"/>
          </a:xfrm>
          <a:prstGeom prst="rect">
            <a:avLst/>
          </a:prstGeom>
          <a:noFill/>
        </p:spPr>
        <p:txBody>
          <a:bodyPr wrap="square" rtlCol="0">
            <a:spAutoFit/>
          </a:bodyPr>
          <a:lstStyle/>
          <a:p>
            <a:r>
              <a:rPr lang="en-US" sz="1200" i="1">
                <a:latin typeface="Tw Cen MT" panose="020B0602020104020603" pitchFamily="34" charset="77"/>
              </a:rPr>
              <a:t>Molding</a:t>
            </a:r>
          </a:p>
        </p:txBody>
      </p:sp>
      <p:sp>
        <p:nvSpPr>
          <p:cNvPr id="13" name="TextBox 12">
            <a:extLst>
              <a:ext uri="{FF2B5EF4-FFF2-40B4-BE49-F238E27FC236}">
                <a16:creationId xmlns:a16="http://schemas.microsoft.com/office/drawing/2014/main" id="{804C967B-E296-1748-BE11-383A7C47BBDA}"/>
              </a:ext>
            </a:extLst>
          </p:cNvPr>
          <p:cNvSpPr txBox="1"/>
          <p:nvPr/>
        </p:nvSpPr>
        <p:spPr>
          <a:xfrm>
            <a:off x="3319261" y="3099562"/>
            <a:ext cx="1743635" cy="276999"/>
          </a:xfrm>
          <a:prstGeom prst="rect">
            <a:avLst/>
          </a:prstGeom>
          <a:noFill/>
        </p:spPr>
        <p:txBody>
          <a:bodyPr wrap="square" rtlCol="0">
            <a:spAutoFit/>
          </a:bodyPr>
          <a:lstStyle/>
          <a:p>
            <a:r>
              <a:rPr lang="en-US" sz="1200" i="1">
                <a:latin typeface="Tw Cen MT" panose="020B0602020104020603" pitchFamily="34" charset="77"/>
              </a:rPr>
              <a:t>Molding</a:t>
            </a:r>
          </a:p>
        </p:txBody>
      </p:sp>
      <p:pic>
        <p:nvPicPr>
          <p:cNvPr id="14" name="Picture 12" descr="TE Connectivity To Acquire The Creganna Medical Group ...">
            <a:extLst>
              <a:ext uri="{FF2B5EF4-FFF2-40B4-BE49-F238E27FC236}">
                <a16:creationId xmlns:a16="http://schemas.microsoft.com/office/drawing/2014/main" id="{11648AD2-3A45-E54C-AB4E-5D64A7E489D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77661" y="1514760"/>
            <a:ext cx="1322751" cy="715587"/>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B2D7ADA4-F804-A040-94AA-23F6DEA395C4}"/>
              </a:ext>
            </a:extLst>
          </p:cNvPr>
          <p:cNvSpPr txBox="1"/>
          <p:nvPr/>
        </p:nvSpPr>
        <p:spPr>
          <a:xfrm>
            <a:off x="5448156" y="2257302"/>
            <a:ext cx="1743635" cy="276999"/>
          </a:xfrm>
          <a:prstGeom prst="rect">
            <a:avLst/>
          </a:prstGeom>
          <a:noFill/>
        </p:spPr>
        <p:txBody>
          <a:bodyPr wrap="square" rtlCol="0">
            <a:spAutoFit/>
          </a:bodyPr>
          <a:lstStyle/>
          <a:p>
            <a:r>
              <a:rPr lang="en-US" sz="1200" i="1">
                <a:latin typeface="Tw Cen MT" panose="020B0602020104020603" pitchFamily="34" charset="77"/>
              </a:rPr>
              <a:t>Catheter/MIS</a:t>
            </a:r>
          </a:p>
        </p:txBody>
      </p:sp>
      <p:pic>
        <p:nvPicPr>
          <p:cNvPr id="16" name="Picture 14" descr="West Launches New Vial2Bag Advanced™ 20mm Admixture Device ...">
            <a:extLst>
              <a:ext uri="{FF2B5EF4-FFF2-40B4-BE49-F238E27FC236}">
                <a16:creationId xmlns:a16="http://schemas.microsoft.com/office/drawing/2014/main" id="{0E11C5E9-0D90-0049-AAD5-16CCD95774F4}"/>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b="23169"/>
          <a:stretch/>
        </p:blipFill>
        <p:spPr bwMode="auto">
          <a:xfrm>
            <a:off x="5503887" y="2586534"/>
            <a:ext cx="1259358" cy="555305"/>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108D7938-064A-D24B-B224-88461614B3C3}"/>
              </a:ext>
            </a:extLst>
          </p:cNvPr>
          <p:cNvSpPr txBox="1"/>
          <p:nvPr/>
        </p:nvSpPr>
        <p:spPr>
          <a:xfrm>
            <a:off x="5503887" y="3113009"/>
            <a:ext cx="1743635" cy="276999"/>
          </a:xfrm>
          <a:prstGeom prst="rect">
            <a:avLst/>
          </a:prstGeom>
          <a:noFill/>
        </p:spPr>
        <p:txBody>
          <a:bodyPr wrap="square" rtlCol="0">
            <a:spAutoFit/>
          </a:bodyPr>
          <a:lstStyle/>
          <a:p>
            <a:r>
              <a:rPr lang="en-US" sz="1200" i="1">
                <a:latin typeface="Tw Cen MT" panose="020B0602020104020603" pitchFamily="34" charset="77"/>
              </a:rPr>
              <a:t>Molding</a:t>
            </a:r>
          </a:p>
        </p:txBody>
      </p:sp>
      <p:pic>
        <p:nvPicPr>
          <p:cNvPr id="18" name="Picture 16">
            <a:extLst>
              <a:ext uri="{FF2B5EF4-FFF2-40B4-BE49-F238E27FC236}">
                <a16:creationId xmlns:a16="http://schemas.microsoft.com/office/drawing/2014/main" id="{7299E4F0-9496-794D-A3AE-5EE733D60DDB}"/>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l="16356" t="11936" r="15634" b="10926"/>
          <a:stretch/>
        </p:blipFill>
        <p:spPr bwMode="auto">
          <a:xfrm>
            <a:off x="7076800" y="1624967"/>
            <a:ext cx="1942544" cy="465331"/>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a:extLst>
              <a:ext uri="{FF2B5EF4-FFF2-40B4-BE49-F238E27FC236}">
                <a16:creationId xmlns:a16="http://schemas.microsoft.com/office/drawing/2014/main" id="{463BFA55-8405-6347-B8E0-3F315DCF36CB}"/>
              </a:ext>
            </a:extLst>
          </p:cNvPr>
          <p:cNvSpPr txBox="1"/>
          <p:nvPr/>
        </p:nvSpPr>
        <p:spPr>
          <a:xfrm>
            <a:off x="7076800" y="2116236"/>
            <a:ext cx="1743635" cy="276999"/>
          </a:xfrm>
          <a:prstGeom prst="rect">
            <a:avLst/>
          </a:prstGeom>
          <a:noFill/>
        </p:spPr>
        <p:txBody>
          <a:bodyPr wrap="square" rtlCol="0">
            <a:spAutoFit/>
          </a:bodyPr>
          <a:lstStyle/>
          <a:p>
            <a:r>
              <a:rPr lang="en-US" sz="1200" i="1">
                <a:latin typeface="Tw Cen MT" panose="020B0602020104020603" pitchFamily="34" charset="77"/>
              </a:rPr>
              <a:t>Molding</a:t>
            </a:r>
          </a:p>
        </p:txBody>
      </p:sp>
      <p:pic>
        <p:nvPicPr>
          <p:cNvPr id="20" name="Picture 18" descr="Plastic Extrusion &amp; Plastic Injection Molding Company in ...">
            <a:extLst>
              <a:ext uri="{FF2B5EF4-FFF2-40B4-BE49-F238E27FC236}">
                <a16:creationId xmlns:a16="http://schemas.microsoft.com/office/drawing/2014/main" id="{922E8D49-48DE-DE42-A7A7-59E984DBD789}"/>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l="4764" t="16304" r="26896" b="20336"/>
          <a:stretch/>
        </p:blipFill>
        <p:spPr bwMode="auto">
          <a:xfrm>
            <a:off x="7076800" y="2535131"/>
            <a:ext cx="1685639" cy="498295"/>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a:extLst>
              <a:ext uri="{FF2B5EF4-FFF2-40B4-BE49-F238E27FC236}">
                <a16:creationId xmlns:a16="http://schemas.microsoft.com/office/drawing/2014/main" id="{AC0F080F-38C3-C540-9DB1-30BAB907FE82}"/>
              </a:ext>
            </a:extLst>
          </p:cNvPr>
          <p:cNvSpPr txBox="1"/>
          <p:nvPr/>
        </p:nvSpPr>
        <p:spPr>
          <a:xfrm>
            <a:off x="7038760" y="3089315"/>
            <a:ext cx="2271087" cy="276999"/>
          </a:xfrm>
          <a:prstGeom prst="rect">
            <a:avLst/>
          </a:prstGeom>
          <a:noFill/>
        </p:spPr>
        <p:txBody>
          <a:bodyPr wrap="square" rtlCol="0">
            <a:spAutoFit/>
          </a:bodyPr>
          <a:lstStyle/>
          <a:p>
            <a:r>
              <a:rPr lang="en-US" sz="1200" i="1">
                <a:latin typeface="Tw Cen MT" panose="020B0602020104020603" pitchFamily="34" charset="77"/>
              </a:rPr>
              <a:t>Molding/Extrusion</a:t>
            </a:r>
          </a:p>
        </p:txBody>
      </p:sp>
      <p:pic>
        <p:nvPicPr>
          <p:cNvPr id="22" name="Picture 20" descr="Teleflex sponsors EMS2018 | EMS2020 Scotland">
            <a:extLst>
              <a:ext uri="{FF2B5EF4-FFF2-40B4-BE49-F238E27FC236}">
                <a16:creationId xmlns:a16="http://schemas.microsoft.com/office/drawing/2014/main" id="{9B837DD0-5C7B-6D49-AA35-CD723CA17133}"/>
              </a:ext>
            </a:extLst>
          </p:cNvPr>
          <p:cNvPicPr>
            <a:picLocks noChangeAspect="1" noChangeArrowheads="1"/>
          </p:cNvPicPr>
          <p:nvPr/>
        </p:nvPicPr>
        <p:blipFill rotWithShape="1">
          <a:blip r:embed="rId12">
            <a:extLst>
              <a:ext uri="{28A0092B-C50C-407E-A947-70E740481C1C}">
                <a14:useLocalDpi xmlns:a14="http://schemas.microsoft.com/office/drawing/2010/main" val="0"/>
              </a:ext>
            </a:extLst>
          </a:blip>
          <a:srcRect l="25391" t="15045" r="26854" b="13440"/>
          <a:stretch/>
        </p:blipFill>
        <p:spPr bwMode="auto">
          <a:xfrm>
            <a:off x="3344452" y="3516806"/>
            <a:ext cx="1795616" cy="413246"/>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a:extLst>
              <a:ext uri="{FF2B5EF4-FFF2-40B4-BE49-F238E27FC236}">
                <a16:creationId xmlns:a16="http://schemas.microsoft.com/office/drawing/2014/main" id="{CC1C0BAF-049A-2447-8355-A719D3378D18}"/>
              </a:ext>
            </a:extLst>
          </p:cNvPr>
          <p:cNvSpPr txBox="1"/>
          <p:nvPr/>
        </p:nvSpPr>
        <p:spPr>
          <a:xfrm>
            <a:off x="3417769" y="3961800"/>
            <a:ext cx="1743635" cy="276999"/>
          </a:xfrm>
          <a:prstGeom prst="rect">
            <a:avLst/>
          </a:prstGeom>
          <a:noFill/>
        </p:spPr>
        <p:txBody>
          <a:bodyPr wrap="square" rtlCol="0">
            <a:spAutoFit/>
          </a:bodyPr>
          <a:lstStyle/>
          <a:p>
            <a:r>
              <a:rPr lang="en-US" sz="1200" i="1">
                <a:latin typeface="Tw Cen MT" panose="020B0602020104020603" pitchFamily="34" charset="77"/>
              </a:rPr>
              <a:t>Catheter/MIS</a:t>
            </a:r>
          </a:p>
        </p:txBody>
      </p:sp>
      <p:sp>
        <p:nvSpPr>
          <p:cNvPr id="24" name="TextBox 23">
            <a:extLst>
              <a:ext uri="{FF2B5EF4-FFF2-40B4-BE49-F238E27FC236}">
                <a16:creationId xmlns:a16="http://schemas.microsoft.com/office/drawing/2014/main" id="{196122A0-C12A-7340-B819-6B1C84823A9C}"/>
              </a:ext>
            </a:extLst>
          </p:cNvPr>
          <p:cNvSpPr txBox="1"/>
          <p:nvPr/>
        </p:nvSpPr>
        <p:spPr>
          <a:xfrm>
            <a:off x="3490164" y="949969"/>
            <a:ext cx="4858870" cy="375384"/>
          </a:xfrm>
          <a:prstGeom prst="rect">
            <a:avLst/>
          </a:prstGeom>
          <a:noFill/>
        </p:spPr>
        <p:txBody>
          <a:bodyPr wrap="square" rtlCol="0">
            <a:spAutoFit/>
          </a:bodyPr>
          <a:lstStyle/>
          <a:p>
            <a:r>
              <a:rPr lang="en-US">
                <a:latin typeface="Tw Cen MT" panose="020B0602020104020603" pitchFamily="34" charset="77"/>
              </a:rPr>
              <a:t>Major Platforms</a:t>
            </a:r>
          </a:p>
        </p:txBody>
      </p:sp>
      <p:sp>
        <p:nvSpPr>
          <p:cNvPr id="26" name="TextBox 25">
            <a:extLst>
              <a:ext uri="{FF2B5EF4-FFF2-40B4-BE49-F238E27FC236}">
                <a16:creationId xmlns:a16="http://schemas.microsoft.com/office/drawing/2014/main" id="{8BCA393C-E42C-924B-A02B-490A58E2FC3E}"/>
              </a:ext>
            </a:extLst>
          </p:cNvPr>
          <p:cNvSpPr txBox="1"/>
          <p:nvPr/>
        </p:nvSpPr>
        <p:spPr>
          <a:xfrm>
            <a:off x="5712956" y="4017559"/>
            <a:ext cx="1975557" cy="276999"/>
          </a:xfrm>
          <a:prstGeom prst="rect">
            <a:avLst/>
          </a:prstGeom>
          <a:noFill/>
        </p:spPr>
        <p:txBody>
          <a:bodyPr wrap="square" rtlCol="0">
            <a:spAutoFit/>
          </a:bodyPr>
          <a:lstStyle/>
          <a:p>
            <a:r>
              <a:rPr lang="en-US" sz="1200" i="1">
                <a:latin typeface="Tw Cen MT" panose="020B0602020104020603" pitchFamily="34" charset="77"/>
              </a:rPr>
              <a:t>Packaging</a:t>
            </a:r>
          </a:p>
        </p:txBody>
      </p:sp>
      <p:pic>
        <p:nvPicPr>
          <p:cNvPr id="27" name="Picture 24" descr="MW Industries, Inc. Manufactures Metal Components That ...">
            <a:extLst>
              <a:ext uri="{FF2B5EF4-FFF2-40B4-BE49-F238E27FC236}">
                <a16:creationId xmlns:a16="http://schemas.microsoft.com/office/drawing/2014/main" id="{A7396244-007C-7A44-B1E5-9A0E1772E557}"/>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991351" y="4476385"/>
            <a:ext cx="913610" cy="560914"/>
          </a:xfrm>
          <a:prstGeom prst="rect">
            <a:avLst/>
          </a:prstGeom>
          <a:noFill/>
          <a:extLst>
            <a:ext uri="{909E8E84-426E-40DD-AFC4-6F175D3DCCD1}">
              <a14:hiddenFill xmlns:a14="http://schemas.microsoft.com/office/drawing/2010/main">
                <a:solidFill>
                  <a:srgbClr val="FFFFFF"/>
                </a:solidFill>
              </a14:hiddenFill>
            </a:ext>
          </a:extLst>
        </p:spPr>
      </p:pic>
      <p:sp>
        <p:nvSpPr>
          <p:cNvPr id="28" name="TextBox 27">
            <a:extLst>
              <a:ext uri="{FF2B5EF4-FFF2-40B4-BE49-F238E27FC236}">
                <a16:creationId xmlns:a16="http://schemas.microsoft.com/office/drawing/2014/main" id="{DE31D75A-50E6-874E-B907-2A5D95297B4A}"/>
              </a:ext>
            </a:extLst>
          </p:cNvPr>
          <p:cNvSpPr txBox="1"/>
          <p:nvPr/>
        </p:nvSpPr>
        <p:spPr>
          <a:xfrm>
            <a:off x="5013027" y="4998128"/>
            <a:ext cx="1975557" cy="276999"/>
          </a:xfrm>
          <a:prstGeom prst="rect">
            <a:avLst/>
          </a:prstGeom>
          <a:noFill/>
        </p:spPr>
        <p:txBody>
          <a:bodyPr wrap="square" rtlCol="0">
            <a:spAutoFit/>
          </a:bodyPr>
          <a:lstStyle/>
          <a:p>
            <a:r>
              <a:rPr lang="en-US" sz="1200" i="1">
                <a:latin typeface="Tw Cen MT" panose="020B0602020104020603" pitchFamily="34" charset="77"/>
              </a:rPr>
              <a:t>Metals</a:t>
            </a:r>
          </a:p>
        </p:txBody>
      </p:sp>
      <p:pic>
        <p:nvPicPr>
          <p:cNvPr id="29" name="Picture 26" descr="Working at Tecomet in Manchester, NH: Employee Reviews ...">
            <a:extLst>
              <a:ext uri="{FF2B5EF4-FFF2-40B4-BE49-F238E27FC236}">
                <a16:creationId xmlns:a16="http://schemas.microsoft.com/office/drawing/2014/main" id="{F7AE3C8B-F4D1-DF49-8B38-D6E67BE95C8C}"/>
              </a:ext>
            </a:extLst>
          </p:cNvPr>
          <p:cNvPicPr>
            <a:picLocks noChangeAspect="1" noChangeArrowheads="1"/>
          </p:cNvPicPr>
          <p:nvPr/>
        </p:nvPicPr>
        <p:blipFill rotWithShape="1">
          <a:blip r:embed="rId14">
            <a:extLst>
              <a:ext uri="{28A0092B-C50C-407E-A947-70E740481C1C}">
                <a14:useLocalDpi xmlns:a14="http://schemas.microsoft.com/office/drawing/2010/main" val="0"/>
              </a:ext>
            </a:extLst>
          </a:blip>
          <a:srcRect t="33775" b="31379"/>
          <a:stretch/>
        </p:blipFill>
        <p:spPr bwMode="auto">
          <a:xfrm>
            <a:off x="6116205" y="4527351"/>
            <a:ext cx="1419948" cy="494788"/>
          </a:xfrm>
          <a:prstGeom prst="rect">
            <a:avLst/>
          </a:prstGeom>
          <a:noFill/>
          <a:extLst>
            <a:ext uri="{909E8E84-426E-40DD-AFC4-6F175D3DCCD1}">
              <a14:hiddenFill xmlns:a14="http://schemas.microsoft.com/office/drawing/2010/main">
                <a:solidFill>
                  <a:srgbClr val="FFFFFF"/>
                </a:solidFill>
              </a14:hiddenFill>
            </a:ext>
          </a:extLst>
        </p:spPr>
      </p:pic>
      <p:sp>
        <p:nvSpPr>
          <p:cNvPr id="30" name="TextBox 29">
            <a:extLst>
              <a:ext uri="{FF2B5EF4-FFF2-40B4-BE49-F238E27FC236}">
                <a16:creationId xmlns:a16="http://schemas.microsoft.com/office/drawing/2014/main" id="{3CF60785-D36D-C348-BBE7-2922E0B2BCAF}"/>
              </a:ext>
            </a:extLst>
          </p:cNvPr>
          <p:cNvSpPr txBox="1"/>
          <p:nvPr/>
        </p:nvSpPr>
        <p:spPr>
          <a:xfrm>
            <a:off x="6116205" y="4997591"/>
            <a:ext cx="1975557" cy="276999"/>
          </a:xfrm>
          <a:prstGeom prst="rect">
            <a:avLst/>
          </a:prstGeom>
          <a:noFill/>
        </p:spPr>
        <p:txBody>
          <a:bodyPr wrap="square" rtlCol="0">
            <a:spAutoFit/>
          </a:bodyPr>
          <a:lstStyle/>
          <a:p>
            <a:r>
              <a:rPr lang="en-US" sz="1200" i="1">
                <a:latin typeface="Tw Cen MT" panose="020B0602020104020603" pitchFamily="34" charset="77"/>
              </a:rPr>
              <a:t>Metals</a:t>
            </a:r>
          </a:p>
        </p:txBody>
      </p:sp>
      <p:sp>
        <p:nvSpPr>
          <p:cNvPr id="31" name="TextBox 30">
            <a:extLst>
              <a:ext uri="{FF2B5EF4-FFF2-40B4-BE49-F238E27FC236}">
                <a16:creationId xmlns:a16="http://schemas.microsoft.com/office/drawing/2014/main" id="{07E04530-1A60-4642-9D08-FDCC7D3E13C2}"/>
              </a:ext>
            </a:extLst>
          </p:cNvPr>
          <p:cNvSpPr txBox="1"/>
          <p:nvPr/>
        </p:nvSpPr>
        <p:spPr>
          <a:xfrm>
            <a:off x="465318" y="5651315"/>
            <a:ext cx="9556012" cy="1323439"/>
          </a:xfrm>
          <a:prstGeom prst="rect">
            <a:avLst/>
          </a:prstGeom>
          <a:solidFill>
            <a:schemeClr val="bg1">
              <a:lumMod val="85000"/>
            </a:schemeClr>
          </a:solidFill>
        </p:spPr>
        <p:txBody>
          <a:bodyPr wrap="square" rtlCol="0">
            <a:spAutoFit/>
          </a:bodyPr>
          <a:lstStyle/>
          <a:p>
            <a:pPr marL="285750" indent="-285750">
              <a:buClr>
                <a:schemeClr val="accent5"/>
              </a:buClr>
              <a:buFont typeface="Wingdings" pitchFamily="2" charset="2"/>
              <a:buChar char="§"/>
            </a:pPr>
            <a:r>
              <a:rPr lang="en-US" sz="1600">
                <a:solidFill>
                  <a:schemeClr val="accent1"/>
                </a:solidFill>
                <a:latin typeface="Tw Cen MT" panose="020B0602020104020603" pitchFamily="34" charset="77"/>
              </a:rPr>
              <a:t>Molding is a key capability with the larger platforms; early med outsourcing involved molding</a:t>
            </a:r>
          </a:p>
          <a:p>
            <a:pPr marL="285750" indent="-285750">
              <a:buClr>
                <a:schemeClr val="accent5"/>
              </a:buClr>
              <a:buFont typeface="Wingdings" pitchFamily="2" charset="2"/>
              <a:buChar char="§"/>
            </a:pPr>
            <a:r>
              <a:rPr lang="en-US" sz="1600">
                <a:solidFill>
                  <a:schemeClr val="accent1"/>
                </a:solidFill>
                <a:latin typeface="Tw Cen MT" panose="020B0602020104020603" pitchFamily="34" charset="77"/>
              </a:rPr>
              <a:t>Drug Delivery is important end market for many ”elite” platforms:  Jabil, Flex, Molex (Philips-Medisize), </a:t>
            </a:r>
            <a:r>
              <a:rPr lang="en-US" sz="1600" err="1">
                <a:solidFill>
                  <a:schemeClr val="accent1"/>
                </a:solidFill>
                <a:latin typeface="Tw Cen MT" panose="020B0602020104020603" pitchFamily="34" charset="77"/>
              </a:rPr>
              <a:t>Gerresheimer</a:t>
            </a:r>
            <a:r>
              <a:rPr lang="en-US" sz="1600">
                <a:solidFill>
                  <a:schemeClr val="accent1"/>
                </a:solidFill>
                <a:latin typeface="Tw Cen MT" panose="020B0602020104020603" pitchFamily="34" charset="77"/>
              </a:rPr>
              <a:t>, West, Nemera</a:t>
            </a:r>
          </a:p>
          <a:p>
            <a:pPr marL="285750" indent="-285750">
              <a:buClr>
                <a:schemeClr val="accent5"/>
              </a:buClr>
              <a:buFont typeface="Wingdings" pitchFamily="2" charset="2"/>
              <a:buChar char="§"/>
            </a:pPr>
            <a:r>
              <a:rPr lang="en-US" sz="1600">
                <a:solidFill>
                  <a:schemeClr val="accent1"/>
                </a:solidFill>
                <a:latin typeface="Tw Cen MT" panose="020B0602020104020603" pitchFamily="34" charset="77"/>
              </a:rPr>
              <a:t>More recent major platforms have focused on catheters, MIS as OEMs started to feel comfortable in outsourcing products in this segment; attractive margins for CMs</a:t>
            </a:r>
          </a:p>
        </p:txBody>
      </p:sp>
      <p:pic>
        <p:nvPicPr>
          <p:cNvPr id="32" name="Picture 28" descr="Nemera, une entreprise renaît">
            <a:extLst>
              <a:ext uri="{FF2B5EF4-FFF2-40B4-BE49-F238E27FC236}">
                <a16:creationId xmlns:a16="http://schemas.microsoft.com/office/drawing/2014/main" id="{417BB5E4-0EAA-2342-85C8-D56082AC8867}"/>
              </a:ext>
            </a:extLst>
          </p:cNvPr>
          <p:cNvPicPr>
            <a:picLocks noChangeAspect="1" noChangeArrowheads="1"/>
          </p:cNvPicPr>
          <p:nvPr/>
        </p:nvPicPr>
        <p:blipFill rotWithShape="1">
          <a:blip r:embed="rId15">
            <a:extLst>
              <a:ext uri="{28A0092B-C50C-407E-A947-70E740481C1C}">
                <a14:useLocalDpi xmlns:a14="http://schemas.microsoft.com/office/drawing/2010/main" val="0"/>
              </a:ext>
            </a:extLst>
          </a:blip>
          <a:srcRect l="24318" r="23169"/>
          <a:stretch/>
        </p:blipFill>
        <p:spPr bwMode="auto">
          <a:xfrm>
            <a:off x="7406503" y="3530375"/>
            <a:ext cx="1419948" cy="467192"/>
          </a:xfrm>
          <a:prstGeom prst="rect">
            <a:avLst/>
          </a:prstGeom>
          <a:noFill/>
          <a:extLst>
            <a:ext uri="{909E8E84-426E-40DD-AFC4-6F175D3DCCD1}">
              <a14:hiddenFill xmlns:a14="http://schemas.microsoft.com/office/drawing/2010/main">
                <a:solidFill>
                  <a:srgbClr val="FFFFFF"/>
                </a:solidFill>
              </a14:hiddenFill>
            </a:ext>
          </a:extLst>
        </p:spPr>
      </p:pic>
      <p:sp>
        <p:nvSpPr>
          <p:cNvPr id="33" name="TextBox 32">
            <a:extLst>
              <a:ext uri="{FF2B5EF4-FFF2-40B4-BE49-F238E27FC236}">
                <a16:creationId xmlns:a16="http://schemas.microsoft.com/office/drawing/2014/main" id="{167AB604-035A-2142-8F77-508EDC2131FB}"/>
              </a:ext>
            </a:extLst>
          </p:cNvPr>
          <p:cNvSpPr txBox="1"/>
          <p:nvPr/>
        </p:nvSpPr>
        <p:spPr>
          <a:xfrm>
            <a:off x="7342491" y="4056177"/>
            <a:ext cx="1418973" cy="276999"/>
          </a:xfrm>
          <a:prstGeom prst="rect">
            <a:avLst/>
          </a:prstGeom>
          <a:noFill/>
        </p:spPr>
        <p:txBody>
          <a:bodyPr wrap="square" rtlCol="0">
            <a:spAutoFit/>
          </a:bodyPr>
          <a:lstStyle/>
          <a:p>
            <a:r>
              <a:rPr lang="en-US" sz="1200" i="1">
                <a:latin typeface="Tw Cen MT" panose="020B0602020104020603" pitchFamily="34" charset="77"/>
              </a:rPr>
              <a:t>Molding</a:t>
            </a:r>
          </a:p>
        </p:txBody>
      </p:sp>
      <p:pic>
        <p:nvPicPr>
          <p:cNvPr id="34" name="Picture 30" descr="Introduce.se - Pricer">
            <a:extLst>
              <a:ext uri="{FF2B5EF4-FFF2-40B4-BE49-F238E27FC236}">
                <a16:creationId xmlns:a16="http://schemas.microsoft.com/office/drawing/2014/main" id="{0CCDF136-3CD1-AF49-935C-640049DB2F0B}"/>
              </a:ext>
            </a:extLst>
          </p:cNvPr>
          <p:cNvPicPr>
            <a:picLocks noChangeAspect="1" noChangeArrowheads="1"/>
          </p:cNvPicPr>
          <p:nvPr/>
        </p:nvPicPr>
        <p:blipFill rotWithShape="1">
          <a:blip r:embed="rId16">
            <a:extLst>
              <a:ext uri="{28A0092B-C50C-407E-A947-70E740481C1C}">
                <a14:useLocalDpi xmlns:a14="http://schemas.microsoft.com/office/drawing/2010/main" val="0"/>
              </a:ext>
            </a:extLst>
          </a:blip>
          <a:srcRect l="15550" r="13798"/>
          <a:stretch/>
        </p:blipFill>
        <p:spPr bwMode="auto">
          <a:xfrm>
            <a:off x="3523192" y="1784047"/>
            <a:ext cx="1227271" cy="390620"/>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descr="Pharma and Device Packaging and Labelling 2020: Virtual ...">
            <a:extLst>
              <a:ext uri="{FF2B5EF4-FFF2-40B4-BE49-F238E27FC236}">
                <a16:creationId xmlns:a16="http://schemas.microsoft.com/office/drawing/2014/main" id="{46211DBA-245D-BF4C-AE22-6EDC0E1D9F06}"/>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5429743" y="3554862"/>
            <a:ext cx="1609017" cy="454869"/>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Working at Team Technologies | Glassdoor">
            <a:extLst>
              <a:ext uri="{FF2B5EF4-FFF2-40B4-BE49-F238E27FC236}">
                <a16:creationId xmlns:a16="http://schemas.microsoft.com/office/drawing/2014/main" id="{85534068-C21A-4287-A85F-2D6402EEF954}"/>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8499373" y="4173058"/>
            <a:ext cx="773717" cy="773717"/>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2" descr="MGS logo - Paulson Training Programs">
            <a:extLst>
              <a:ext uri="{FF2B5EF4-FFF2-40B4-BE49-F238E27FC236}">
                <a16:creationId xmlns:a16="http://schemas.microsoft.com/office/drawing/2014/main" id="{02DFE984-2467-E24B-9F4A-BF2A80C9D748}"/>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3344452" y="2604843"/>
            <a:ext cx="1230904" cy="4538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331634"/>
      </p:ext>
    </p:extLst>
  </p:cSld>
  <p:clrMapOvr>
    <a:overrideClrMapping bg1="lt1" tx1="dk1" bg2="lt2" tx2="dk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9DE4BF-D253-4250-85BB-D34B9A65CB72}"/>
              </a:ext>
            </a:extLst>
          </p:cNvPr>
          <p:cNvSpPr>
            <a:spLocks noGrp="1"/>
          </p:cNvSpPr>
          <p:nvPr>
            <p:ph type="title"/>
          </p:nvPr>
        </p:nvSpPr>
        <p:spPr>
          <a:xfrm>
            <a:off x="2792627" y="2"/>
            <a:ext cx="7460084" cy="767530"/>
          </a:xfrm>
        </p:spPr>
        <p:txBody>
          <a:bodyPr>
            <a:normAutofit fontScale="90000"/>
          </a:bodyPr>
          <a:lstStyle/>
          <a:p>
            <a:r>
              <a:rPr lang="en-US" sz="2800" b="1" cap="small">
                <a:latin typeface="Tw Cen MT" panose="020B0602020104020603" pitchFamily="34" charset="77"/>
                <a:ea typeface="+mn-ea"/>
                <a:cs typeface="Calibri"/>
              </a:rPr>
              <a:t>CM Industry Dynamics Impacting RADx Programs</a:t>
            </a:r>
          </a:p>
        </p:txBody>
      </p:sp>
      <p:sp>
        <p:nvSpPr>
          <p:cNvPr id="3" name="Slide Number Placeholder 2">
            <a:extLst>
              <a:ext uri="{FF2B5EF4-FFF2-40B4-BE49-F238E27FC236}">
                <a16:creationId xmlns:a16="http://schemas.microsoft.com/office/drawing/2014/main" id="{F4A5ABCC-F800-4FA5-8C48-7F17D0D961E5}"/>
              </a:ext>
            </a:extLst>
          </p:cNvPr>
          <p:cNvSpPr>
            <a:spLocks noGrp="1"/>
          </p:cNvSpPr>
          <p:nvPr>
            <p:ph type="sldNum" sz="quarter" idx="4"/>
          </p:nvPr>
        </p:nvSpPr>
        <p:spPr/>
        <p:txBody>
          <a:bodyPr/>
          <a:lstStyle/>
          <a:p>
            <a:fld id="{708A6944-1995-437C-A880-6D9E58F07CB4}" type="slidenum">
              <a:rPr lang="en-US" sz="900" smtClean="0">
                <a:latin typeface="Tw Cen MT" panose="020B0602020104020603" pitchFamily="34" charset="77"/>
              </a:rPr>
              <a:pPr/>
              <a:t>9</a:t>
            </a:fld>
            <a:endParaRPr lang="en-US" sz="900">
              <a:latin typeface="Tw Cen MT" panose="020B0602020104020603" pitchFamily="34" charset="77"/>
            </a:endParaRPr>
          </a:p>
        </p:txBody>
      </p:sp>
      <p:sp>
        <p:nvSpPr>
          <p:cNvPr id="5" name="TextBox 4">
            <a:extLst>
              <a:ext uri="{FF2B5EF4-FFF2-40B4-BE49-F238E27FC236}">
                <a16:creationId xmlns:a16="http://schemas.microsoft.com/office/drawing/2014/main" id="{CC4428C9-2D72-784F-8491-9018C4F9F305}"/>
              </a:ext>
            </a:extLst>
          </p:cNvPr>
          <p:cNvSpPr txBox="1"/>
          <p:nvPr/>
        </p:nvSpPr>
        <p:spPr>
          <a:xfrm>
            <a:off x="358346" y="1165970"/>
            <a:ext cx="9894365" cy="4893647"/>
          </a:xfrm>
          <a:prstGeom prst="rect">
            <a:avLst/>
          </a:prstGeom>
          <a:noFill/>
        </p:spPr>
        <p:txBody>
          <a:bodyPr wrap="square" rtlCol="0">
            <a:spAutoFit/>
          </a:bodyPr>
          <a:lstStyle/>
          <a:p>
            <a:pPr marL="285750" indent="-285750">
              <a:spcAft>
                <a:spcPts val="1200"/>
              </a:spcAft>
              <a:buClr>
                <a:schemeClr val="accent5"/>
              </a:buClr>
              <a:buFont typeface="Wingdings" pitchFamily="2" charset="2"/>
              <a:buChar char="§"/>
            </a:pPr>
            <a:r>
              <a:rPr lang="en-US" sz="1600">
                <a:latin typeface="Tw Cen MT" panose="020B0602020104020603" pitchFamily="34" charset="77"/>
              </a:rPr>
              <a:t>Typically, much lower margins than OEMs – CMs need to be discerning when planning which projects to take on</a:t>
            </a:r>
          </a:p>
          <a:p>
            <a:pPr marL="285750" indent="-285750">
              <a:spcAft>
                <a:spcPts val="1200"/>
              </a:spcAft>
              <a:buClr>
                <a:schemeClr val="accent5"/>
              </a:buClr>
              <a:buFont typeface="Wingdings" pitchFamily="2" charset="2"/>
              <a:buChar char="§"/>
            </a:pPr>
            <a:r>
              <a:rPr lang="en-US" sz="1600">
                <a:latin typeface="Tw Cen MT" panose="020B0602020104020603" pitchFamily="34" charset="77"/>
              </a:rPr>
              <a:t>Significant amounts of CAPEX required; CMs need to carefully consider where to allocate their investments</a:t>
            </a:r>
          </a:p>
          <a:p>
            <a:pPr marL="285750" indent="-285750">
              <a:spcAft>
                <a:spcPts val="1200"/>
              </a:spcAft>
              <a:buClr>
                <a:schemeClr val="accent5"/>
              </a:buClr>
              <a:buFont typeface="Wingdings" pitchFamily="2" charset="2"/>
              <a:buChar char="§"/>
            </a:pPr>
            <a:r>
              <a:rPr lang="en-US" sz="1600">
                <a:latin typeface="Tw Cen MT" panose="020B0602020104020603" pitchFamily="34" charset="77"/>
              </a:rPr>
              <a:t>Most CMs don’t operate with enough open capacity for rapid high-volume production; nearly all high-volume medical production is carefully planned out years in advance </a:t>
            </a:r>
          </a:p>
          <a:p>
            <a:pPr marL="285750" indent="-285750">
              <a:spcAft>
                <a:spcPts val="1200"/>
              </a:spcAft>
              <a:buClr>
                <a:schemeClr val="accent5"/>
              </a:buClr>
              <a:buFont typeface="Wingdings" pitchFamily="2" charset="2"/>
              <a:buChar char="§"/>
            </a:pPr>
            <a:r>
              <a:rPr lang="en-US" sz="1600">
                <a:latin typeface="Tw Cen MT" panose="020B0602020104020603" pitchFamily="34" charset="77"/>
              </a:rPr>
              <a:t>For US manufacturers, it is difficult – if not impossible, particularly during a pandemic – to hire direct and indirect labor rapidly</a:t>
            </a:r>
          </a:p>
          <a:p>
            <a:pPr marL="285750" indent="-285750">
              <a:spcAft>
                <a:spcPts val="1200"/>
              </a:spcAft>
              <a:buClr>
                <a:schemeClr val="accent5"/>
              </a:buClr>
              <a:buFont typeface="Wingdings" pitchFamily="2" charset="2"/>
              <a:buChar char="§"/>
            </a:pPr>
            <a:r>
              <a:rPr lang="en-US" sz="1600">
                <a:latin typeface="Tw Cen MT" panose="020B0602020104020603" pitchFamily="34" charset="77"/>
              </a:rPr>
              <a:t>Outsourcing and off-shoring has without question impacted the US’ manufacturing capabilities and capacity</a:t>
            </a:r>
          </a:p>
          <a:p>
            <a:pPr marL="285750" indent="-285750">
              <a:spcAft>
                <a:spcPts val="1200"/>
              </a:spcAft>
              <a:buClr>
                <a:schemeClr val="accent5"/>
              </a:buClr>
              <a:buFont typeface="Wingdings" pitchFamily="2" charset="2"/>
              <a:buChar char="§"/>
            </a:pPr>
            <a:r>
              <a:rPr lang="en-US" sz="1600">
                <a:latin typeface="Tw Cen MT" panose="020B0602020104020603" pitchFamily="34" charset="77"/>
              </a:rPr>
              <a:t>Automation challenges:</a:t>
            </a:r>
          </a:p>
          <a:p>
            <a:pPr marL="666746" lvl="1" indent="-285750">
              <a:spcAft>
                <a:spcPts val="600"/>
              </a:spcAft>
              <a:buClr>
                <a:schemeClr val="accent5"/>
              </a:buClr>
              <a:buFont typeface="Wingdings" pitchFamily="2" charset="2"/>
              <a:buChar char="§"/>
            </a:pPr>
            <a:r>
              <a:rPr lang="en-US" sz="1600">
                <a:latin typeface="Tw Cen MT" panose="020B0602020104020603" pitchFamily="34" charset="77"/>
              </a:rPr>
              <a:t>Few end to end Microfluidic or LFA related automation companies</a:t>
            </a:r>
          </a:p>
          <a:p>
            <a:pPr marL="666746" lvl="1" indent="-285750">
              <a:spcAft>
                <a:spcPts val="600"/>
              </a:spcAft>
              <a:buClr>
                <a:schemeClr val="accent5"/>
              </a:buClr>
              <a:buFont typeface="Wingdings" pitchFamily="2" charset="2"/>
              <a:buChar char="§"/>
            </a:pPr>
            <a:r>
              <a:rPr lang="en-US" sz="1600">
                <a:latin typeface="Tw Cen MT" panose="020B0602020104020603" pitchFamily="34" charset="77"/>
              </a:rPr>
              <a:t>Delivery times 16-18+ months</a:t>
            </a:r>
          </a:p>
          <a:p>
            <a:pPr marL="666746" lvl="1" indent="-285750">
              <a:spcAft>
                <a:spcPts val="600"/>
              </a:spcAft>
              <a:buClr>
                <a:schemeClr val="accent5"/>
              </a:buClr>
              <a:buFont typeface="Wingdings" pitchFamily="2" charset="2"/>
              <a:buChar char="§"/>
            </a:pPr>
            <a:r>
              <a:rPr lang="en-US" sz="1600">
                <a:latin typeface="Tw Cen MT" panose="020B0602020104020603" pitchFamily="34" charset="77"/>
              </a:rPr>
              <a:t>Teams had to figure out how to assemble manually or “</a:t>
            </a:r>
            <a:r>
              <a:rPr lang="en-US" sz="1600" err="1">
                <a:latin typeface="Tw Cen MT" panose="020B0602020104020603" pitchFamily="34" charset="77"/>
              </a:rPr>
              <a:t>manumation</a:t>
            </a:r>
            <a:r>
              <a:rPr lang="en-US" sz="1600">
                <a:latin typeface="Tw Cen MT" panose="020B0602020104020603" pitchFamily="34" charset="77"/>
              </a:rPr>
              <a:t>” introducing handling (false positive) and additional costs and labor challenges</a:t>
            </a:r>
          </a:p>
          <a:p>
            <a:endParaRPr lang="en-US"/>
          </a:p>
          <a:p>
            <a:endParaRPr lang="en-US"/>
          </a:p>
          <a:p>
            <a:pPr marL="285750" indent="-285750">
              <a:buFont typeface="Wingdings" pitchFamily="2" charset="2"/>
              <a:buChar char="§"/>
            </a:pPr>
            <a:endParaRPr lang="en-US"/>
          </a:p>
        </p:txBody>
      </p:sp>
      <p:sp>
        <p:nvSpPr>
          <p:cNvPr id="6" name="Rounded Rectangle 5">
            <a:extLst>
              <a:ext uri="{FF2B5EF4-FFF2-40B4-BE49-F238E27FC236}">
                <a16:creationId xmlns:a16="http://schemas.microsoft.com/office/drawing/2014/main" id="{8D548AB9-4F0F-5D48-A087-CC1847822366}"/>
              </a:ext>
            </a:extLst>
          </p:cNvPr>
          <p:cNvSpPr/>
          <p:nvPr/>
        </p:nvSpPr>
        <p:spPr>
          <a:xfrm>
            <a:off x="574589" y="6040542"/>
            <a:ext cx="9461878" cy="767531"/>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54013" indent="-342900">
              <a:buFont typeface="Wingdings" pitchFamily="2" charset="2"/>
              <a:buChar char="§"/>
            </a:pPr>
            <a:r>
              <a:rPr lang="en-US" sz="1800">
                <a:solidFill>
                  <a:schemeClr val="accent1"/>
                </a:solidFill>
                <a:latin typeface="Tw Cen MT" panose="020B0602020104020603" pitchFamily="34" charset="77"/>
              </a:rPr>
              <a:t>Only a handful of Medical Device CMs can handle the scale required by the RADx Program</a:t>
            </a:r>
          </a:p>
          <a:p>
            <a:pPr marL="354013" indent="-342900">
              <a:buFont typeface="Wingdings" pitchFamily="2" charset="2"/>
              <a:buChar char="§"/>
            </a:pPr>
            <a:r>
              <a:rPr lang="en-US" sz="1800">
                <a:solidFill>
                  <a:schemeClr val="accent1"/>
                </a:solidFill>
                <a:latin typeface="Tw Cen MT" panose="020B0602020104020603" pitchFamily="34" charset="77"/>
              </a:rPr>
              <a:t>No CMs currently have the capabilities required to manufacture LFAs end to end</a:t>
            </a:r>
          </a:p>
        </p:txBody>
      </p:sp>
    </p:spTree>
    <p:extLst>
      <p:ext uri="{BB962C8B-B14F-4D97-AF65-F5344CB8AC3E}">
        <p14:creationId xmlns:p14="http://schemas.microsoft.com/office/powerpoint/2010/main" val="2958527329"/>
      </p:ext>
    </p:extLst>
  </p:cSld>
  <p:clrMapOvr>
    <a:masterClrMapping/>
  </p:clrMapOvr>
</p:sld>
</file>

<file path=ppt/theme/theme1.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3.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4.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5.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Application>Microsoft Office PowerPoint</Application>
  <PresentationFormat>Custom</PresentationFormat>
  <Slides>15</Slides>
  <Notes>6</Notes>
  <HiddenSlides>0</HiddenSlides>
  <ScaleCrop>false</ScaleCrop>
  <HeadingPairs>
    <vt:vector size="4" baseType="variant">
      <vt:variant>
        <vt:lpstr>Theme</vt:lpstr>
      </vt:variant>
      <vt:variant>
        <vt:i4>3</vt:i4>
      </vt:variant>
      <vt:variant>
        <vt:lpstr>Slide Titles</vt:lpstr>
      </vt:variant>
      <vt:variant>
        <vt:i4>15</vt:i4>
      </vt:variant>
    </vt:vector>
  </HeadingPairs>
  <TitlesOfParts>
    <vt:vector size="18" baseType="lpstr">
      <vt:lpstr>2_Office Theme</vt:lpstr>
      <vt:lpstr>1_Office Theme</vt:lpstr>
      <vt:lpstr>Office Theme</vt:lpstr>
      <vt:lpstr>PowerPoint Presentation</vt:lpstr>
      <vt:lpstr>Mark Bonifacio Bio</vt:lpstr>
      <vt:lpstr>Topics to be Discussed</vt:lpstr>
      <vt:lpstr>Medical Outsourcing History  </vt:lpstr>
      <vt:lpstr>OEM CONSOLIDATION</vt:lpstr>
      <vt:lpstr>PowerPoint Presentation</vt:lpstr>
      <vt:lpstr>Medical Device Outsourcing Market by Capability</vt:lpstr>
      <vt:lpstr>Major Medical Platforms</vt:lpstr>
      <vt:lpstr>CM Industry Dynamics Impacting RADx Programs</vt:lpstr>
      <vt:lpstr>High Level Profile of RADx Companies</vt:lpstr>
      <vt:lpstr>RADx Specific Challenges</vt:lpstr>
      <vt:lpstr>Lessons Learned</vt:lpstr>
      <vt:lpstr>Opportunities</vt:lpstr>
      <vt:lpstr>Questions?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Opening Keynote – Medical Tubing 2019 The Business &amp; Markets of Medical Tubing Minneapolis, MN November, 2019</dc:title>
  <dc:creator>Mark B</dc:creator>
  <cp:revision>1</cp:revision>
  <dcterms:created xsi:type="dcterms:W3CDTF">2019-11-03T16:02:49Z</dcterms:created>
  <dcterms:modified xsi:type="dcterms:W3CDTF">2022-04-04T20:07:29Z</dcterms:modified>
</cp:coreProperties>
</file>